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5"/>
  </p:notesMasterIdLst>
  <p:sldIdLst>
    <p:sldId id="385" r:id="rId2"/>
    <p:sldId id="367" r:id="rId3"/>
    <p:sldId id="386" r:id="rId4"/>
    <p:sldId id="400" r:id="rId5"/>
    <p:sldId id="401" r:id="rId6"/>
    <p:sldId id="406" r:id="rId7"/>
    <p:sldId id="402" r:id="rId8"/>
    <p:sldId id="403" r:id="rId9"/>
    <p:sldId id="404" r:id="rId10"/>
    <p:sldId id="389" r:id="rId11"/>
    <p:sldId id="405" r:id="rId12"/>
    <p:sldId id="378" r:id="rId13"/>
    <p:sldId id="327" r:id="rId14"/>
  </p:sldIdLst>
  <p:sldSz cx="12192000" cy="6858000"/>
  <p:notesSz cx="6858000" cy="9144000"/>
  <p:embeddedFontLst>
    <p:embeddedFont>
      <p:font typeface="Roboto Medium" panose="020B0604020202020204" charset="0"/>
      <p:regular r:id="rId16"/>
      <p: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150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Рахат Жусумамбетова" initials="РЖ" lastIdx="1" clrIdx="0">
    <p:extLst>
      <p:ext uri="{19B8F6BF-5375-455C-9EA6-DF929625EA0E}">
        <p15:presenceInfo xmlns:p15="http://schemas.microsoft.com/office/powerpoint/2012/main" userId="Рахат Жусумамбетов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EBC"/>
    <a:srgbClr val="002D75"/>
    <a:srgbClr val="004CB9"/>
    <a:srgbClr val="3B3838"/>
    <a:srgbClr val="004FB0"/>
    <a:srgbClr val="004EAD"/>
    <a:srgbClr val="008DE0"/>
    <a:srgbClr val="002A70"/>
    <a:srgbClr val="3479C8"/>
    <a:srgbClr val="2B6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84" y="84"/>
      </p:cViewPr>
      <p:guideLst>
        <p:guide pos="3840"/>
        <p:guide orient="horz" pos="15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8F4349-6E45-4874-B459-573FE7F55F51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ky-KG"/>
        </a:p>
      </dgm:t>
    </dgm:pt>
    <dgm:pt modelId="{26834C7D-38F6-4862-A688-718AECAE04F0}">
      <dgm:prSet phldrT="[Текст]" custT="1"/>
      <dgm:spPr/>
      <dgm:t>
        <a:bodyPr/>
        <a:lstStyle/>
        <a:p>
          <a:r>
            <a:rPr lang="ru-RU" sz="1100">
              <a:latin typeface="Times New Roman" panose="02020603050405020304" pitchFamily="18" charset="0"/>
              <a:cs typeface="Times New Roman" panose="02020603050405020304" pitchFamily="18" charset="0"/>
            </a:rPr>
            <a:t>Шаг5</a:t>
          </a:r>
          <a:endParaRPr lang="ky-KG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DBD3F5-CAA5-4503-98AA-0E53B80789A1}" type="parTrans" cxnId="{3641126F-5BDC-47D5-BE4B-68FA1D3BEE55}">
      <dgm:prSet/>
      <dgm:spPr/>
      <dgm:t>
        <a:bodyPr/>
        <a:lstStyle/>
        <a:p>
          <a:endParaRPr lang="ky-KG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D0FC6D-4E5A-4181-A147-628239A17705}" type="sibTrans" cxnId="{3641126F-5BDC-47D5-BE4B-68FA1D3BEE55}">
      <dgm:prSet/>
      <dgm:spPr/>
      <dgm:t>
        <a:bodyPr/>
        <a:lstStyle/>
        <a:p>
          <a:endParaRPr lang="ky-KG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00D2BF-80C4-4A86-B53C-0997D662C0C7}">
      <dgm:prSet phldrT="[Текст]" custT="1"/>
      <dgm:spPr/>
      <dgm:t>
        <a:bodyPr/>
        <a:lstStyle/>
        <a:p>
          <a:r>
            <a:rPr lang="ru-RU" sz="1100" b="1"/>
            <a:t>Определить перечень документов </a:t>
          </a:r>
          <a:endParaRPr lang="ky-KG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82AC56-F78B-430A-90C3-C5610D1F6941}" type="parTrans" cxnId="{83B4DF77-EDEB-4434-8748-612702C0FA4B}">
      <dgm:prSet/>
      <dgm:spPr/>
      <dgm:t>
        <a:bodyPr/>
        <a:lstStyle/>
        <a:p>
          <a:endParaRPr lang="ky-KG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93831E-CF16-46EB-B09F-8842993F1D04}" type="sibTrans" cxnId="{83B4DF77-EDEB-4434-8748-612702C0FA4B}">
      <dgm:prSet/>
      <dgm:spPr/>
      <dgm:t>
        <a:bodyPr/>
        <a:lstStyle/>
        <a:p>
          <a:endParaRPr lang="ky-KG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4D2DB8-0329-425C-A523-18BCCDFD930B}">
      <dgm:prSet phldrT="[Текст]" custT="1"/>
      <dgm:spPr/>
      <dgm:t>
        <a:bodyPr/>
        <a:lstStyle/>
        <a:p>
          <a:r>
            <a:rPr lang="ru-RU" sz="1100">
              <a:latin typeface="Times New Roman" panose="02020603050405020304" pitchFamily="18" charset="0"/>
              <a:cs typeface="Times New Roman" panose="02020603050405020304" pitchFamily="18" charset="0"/>
            </a:rPr>
            <a:t>Шаг6</a:t>
          </a:r>
          <a:endParaRPr lang="ky-KG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6F7A6F-1199-49FE-91E4-F7D60FC0BCDC}" type="parTrans" cxnId="{6D0F6C6A-D323-46EF-A5AA-E75958F8E196}">
      <dgm:prSet/>
      <dgm:spPr/>
      <dgm:t>
        <a:bodyPr/>
        <a:lstStyle/>
        <a:p>
          <a:endParaRPr lang="ky-KG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8ED0D2-C676-46DE-B754-CCB477A2CBEB}" type="sibTrans" cxnId="{6D0F6C6A-D323-46EF-A5AA-E75958F8E196}">
      <dgm:prSet/>
      <dgm:spPr/>
      <dgm:t>
        <a:bodyPr/>
        <a:lstStyle/>
        <a:p>
          <a:endParaRPr lang="ky-KG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9D3AAF-7BEF-4D04-836D-D84A1A2EAAE7}">
      <dgm:prSet custT="1"/>
      <dgm:spPr/>
      <dgm:t>
        <a:bodyPr/>
        <a:lstStyle/>
        <a:p>
          <a:r>
            <a:rPr lang="ru-RU" sz="1100" b="1"/>
            <a:t>Составить список долж-х лиц, исполняющих госуслугу</a:t>
          </a:r>
          <a:endParaRPr lang="ky-KG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58589B-4503-4EFF-85D3-44A8180B84F3}" type="parTrans" cxnId="{15D8EE44-BB53-43EE-9767-F61E78B6AB25}">
      <dgm:prSet/>
      <dgm:spPr/>
      <dgm:t>
        <a:bodyPr/>
        <a:lstStyle/>
        <a:p>
          <a:endParaRPr lang="ky-KG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204C8E-E10D-495B-8EE6-4123C07A64F9}" type="sibTrans" cxnId="{15D8EE44-BB53-43EE-9767-F61E78B6AB25}">
      <dgm:prSet/>
      <dgm:spPr/>
      <dgm:t>
        <a:bodyPr/>
        <a:lstStyle/>
        <a:p>
          <a:endParaRPr lang="ky-KG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CF9BCD-E593-4D0D-B91C-0B3B6A6248C9}">
      <dgm:prSet phldrT="[Текст]" custT="1"/>
      <dgm:spPr/>
      <dgm:t>
        <a:bodyPr/>
        <a:lstStyle/>
        <a:p>
          <a:r>
            <a:rPr lang="ru-RU" sz="1100">
              <a:latin typeface="Times New Roman" panose="02020603050405020304" pitchFamily="18" charset="0"/>
              <a:cs typeface="Times New Roman" panose="02020603050405020304" pitchFamily="18" charset="0"/>
            </a:rPr>
            <a:t>Шаг7</a:t>
          </a:r>
          <a:endParaRPr lang="ky-KG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29B268-2BF7-422E-80F0-AAA333C744FC}" type="parTrans" cxnId="{CAE61571-378A-4759-9A2B-03B72D8F55DD}">
      <dgm:prSet/>
      <dgm:spPr/>
      <dgm:t>
        <a:bodyPr/>
        <a:lstStyle/>
        <a:p>
          <a:endParaRPr lang="ky-KG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37694B-5A96-4ECD-99D8-5BA92B03F2B7}" type="sibTrans" cxnId="{CAE61571-378A-4759-9A2B-03B72D8F55DD}">
      <dgm:prSet/>
      <dgm:spPr/>
      <dgm:t>
        <a:bodyPr/>
        <a:lstStyle/>
        <a:p>
          <a:endParaRPr lang="ky-KG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A7319B-6C89-4F7A-A3F7-AC103AFDAF26}">
      <dgm:prSet custT="1"/>
      <dgm:spPr/>
      <dgm:t>
        <a:bodyPr/>
        <a:lstStyle/>
        <a:p>
          <a:r>
            <a:rPr lang="ru-RU" sz="1100" b="1"/>
            <a:t>Определить стадии зрелости госуслуги</a:t>
          </a:r>
          <a:endParaRPr lang="ky-KG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B356CE-F201-4EA3-8D42-69BA01937FD2}" type="parTrans" cxnId="{B145A701-0788-40CA-A69A-B9E93A2A1AD3}">
      <dgm:prSet/>
      <dgm:spPr/>
      <dgm:t>
        <a:bodyPr/>
        <a:lstStyle/>
        <a:p>
          <a:endParaRPr lang="ky-KG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15B949-5D0B-4394-A095-D2E7847EB226}" type="sibTrans" cxnId="{B145A701-0788-40CA-A69A-B9E93A2A1AD3}">
      <dgm:prSet/>
      <dgm:spPr/>
      <dgm:t>
        <a:bodyPr/>
        <a:lstStyle/>
        <a:p>
          <a:endParaRPr lang="ky-KG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291522-9E4E-4076-92F5-A23A9CD0312D}">
      <dgm:prSet phldrT="[Текст]" custT="1"/>
      <dgm:spPr/>
      <dgm:t>
        <a:bodyPr/>
        <a:lstStyle/>
        <a:p>
          <a:r>
            <a:rPr lang="ru-RU" sz="1100">
              <a:latin typeface="Times New Roman" panose="02020603050405020304" pitchFamily="18" charset="0"/>
              <a:cs typeface="Times New Roman" panose="02020603050405020304" pitchFamily="18" charset="0"/>
            </a:rPr>
            <a:t>Шаг8</a:t>
          </a:r>
          <a:endParaRPr lang="ky-KG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0FDB8D-3C05-44A0-9A28-0EE295254E3D}" type="parTrans" cxnId="{D4334ADF-95A5-40B2-A80A-8AF29A917472}">
      <dgm:prSet/>
      <dgm:spPr/>
      <dgm:t>
        <a:bodyPr/>
        <a:lstStyle/>
        <a:p>
          <a:endParaRPr lang="ky-KG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3852A2-DC42-43E6-8619-127152666CDF}" type="sibTrans" cxnId="{D4334ADF-95A5-40B2-A80A-8AF29A917472}">
      <dgm:prSet/>
      <dgm:spPr/>
      <dgm:t>
        <a:bodyPr/>
        <a:lstStyle/>
        <a:p>
          <a:endParaRPr lang="ky-KG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05AEF1-1AF8-4C9D-8B3A-511946A47508}">
      <dgm:prSet custT="1"/>
      <dgm:spPr/>
      <dgm:t>
        <a:bodyPr/>
        <a:lstStyle/>
        <a:p>
          <a:r>
            <a:rPr lang="ru-RU" sz="1100" b="1"/>
            <a:t>Описать модели текущих БП “как есть”</a:t>
          </a:r>
          <a:endParaRPr lang="ky-KG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6645C4-EDBA-4BB0-B083-B1DE8743045F}" type="parTrans" cxnId="{98554E42-0797-4E37-89F8-7F0C022F8AE0}">
      <dgm:prSet/>
      <dgm:spPr/>
      <dgm:t>
        <a:bodyPr/>
        <a:lstStyle/>
        <a:p>
          <a:endParaRPr lang="ky-KG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6F2035-F980-4904-B80E-4B8710BD8B05}" type="sibTrans" cxnId="{98554E42-0797-4E37-89F8-7F0C022F8AE0}">
      <dgm:prSet/>
      <dgm:spPr/>
      <dgm:t>
        <a:bodyPr/>
        <a:lstStyle/>
        <a:p>
          <a:endParaRPr lang="ky-KG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33B33A-DD2D-4DA5-9406-1B4E1C721E94}" type="pres">
      <dgm:prSet presAssocID="{7C8F4349-6E45-4874-B459-573FE7F55F51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ky-KG"/>
        </a:p>
      </dgm:t>
    </dgm:pt>
    <dgm:pt modelId="{226A906E-2A34-407F-BA8A-0C91817F4464}" type="pres">
      <dgm:prSet presAssocID="{26834C7D-38F6-4862-A688-718AECAE04F0}" presName="posSpace" presStyleCnt="0"/>
      <dgm:spPr/>
    </dgm:pt>
    <dgm:pt modelId="{6BD07E68-4528-4644-9D62-8007DEE66427}" type="pres">
      <dgm:prSet presAssocID="{26834C7D-38F6-4862-A688-718AECAE04F0}" presName="vertFlow" presStyleCnt="0"/>
      <dgm:spPr/>
    </dgm:pt>
    <dgm:pt modelId="{25F42F5E-5717-4B71-AB14-6EA1DFA73068}" type="pres">
      <dgm:prSet presAssocID="{26834C7D-38F6-4862-A688-718AECAE04F0}" presName="topSpace" presStyleCnt="0"/>
      <dgm:spPr/>
    </dgm:pt>
    <dgm:pt modelId="{9AFC4DA4-F808-48D8-8CE4-AADB0EA55A54}" type="pres">
      <dgm:prSet presAssocID="{26834C7D-38F6-4862-A688-718AECAE04F0}" presName="firstComp" presStyleCnt="0"/>
      <dgm:spPr/>
    </dgm:pt>
    <dgm:pt modelId="{580DEC2C-DEC0-43E6-8816-913E358C79C3}" type="pres">
      <dgm:prSet presAssocID="{26834C7D-38F6-4862-A688-718AECAE04F0}" presName="firstChild" presStyleLbl="bgAccFollowNode1" presStyleIdx="0" presStyleCnt="4" custScaleX="97228" custScaleY="113254" custLinFactNeighborX="-16921"/>
      <dgm:spPr/>
      <dgm:t>
        <a:bodyPr/>
        <a:lstStyle/>
        <a:p>
          <a:endParaRPr lang="ky-KG"/>
        </a:p>
      </dgm:t>
    </dgm:pt>
    <dgm:pt modelId="{F5E4249C-5685-4F4B-85D7-51385B9F69F5}" type="pres">
      <dgm:prSet presAssocID="{26834C7D-38F6-4862-A688-718AECAE04F0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ky-KG"/>
        </a:p>
      </dgm:t>
    </dgm:pt>
    <dgm:pt modelId="{C959022C-23AE-4BD3-B87F-5666EC8C7357}" type="pres">
      <dgm:prSet presAssocID="{26834C7D-38F6-4862-A688-718AECAE04F0}" presName="negSpace" presStyleCnt="0"/>
      <dgm:spPr/>
    </dgm:pt>
    <dgm:pt modelId="{2C185757-99FF-4789-BD8E-4186CBF59A73}" type="pres">
      <dgm:prSet presAssocID="{26834C7D-38F6-4862-A688-718AECAE04F0}" presName="circle" presStyleLbl="node1" presStyleIdx="0" presStyleCnt="4" custScaleX="75122" custScaleY="77191"/>
      <dgm:spPr/>
      <dgm:t>
        <a:bodyPr/>
        <a:lstStyle/>
        <a:p>
          <a:endParaRPr lang="ky-KG"/>
        </a:p>
      </dgm:t>
    </dgm:pt>
    <dgm:pt modelId="{10631DD4-E707-4F5C-AE55-D56E850081DC}" type="pres">
      <dgm:prSet presAssocID="{7AD0FC6D-4E5A-4181-A147-628239A17705}" presName="transSpace" presStyleCnt="0"/>
      <dgm:spPr/>
    </dgm:pt>
    <dgm:pt modelId="{1E1D1C6D-4886-4CEA-9200-B8BF22ECBB2A}" type="pres">
      <dgm:prSet presAssocID="{ED4D2DB8-0329-425C-A523-18BCCDFD930B}" presName="posSpace" presStyleCnt="0"/>
      <dgm:spPr/>
    </dgm:pt>
    <dgm:pt modelId="{6409FA96-84E3-4360-8297-52D9BC168B8A}" type="pres">
      <dgm:prSet presAssocID="{ED4D2DB8-0329-425C-A523-18BCCDFD930B}" presName="vertFlow" presStyleCnt="0"/>
      <dgm:spPr/>
    </dgm:pt>
    <dgm:pt modelId="{C8908329-F9FD-46B4-8FB6-85F8D9ADB53C}" type="pres">
      <dgm:prSet presAssocID="{ED4D2DB8-0329-425C-A523-18BCCDFD930B}" presName="topSpace" presStyleCnt="0"/>
      <dgm:spPr/>
    </dgm:pt>
    <dgm:pt modelId="{F1E6CA91-B497-4F4C-BD2F-F7EDA7CE800D}" type="pres">
      <dgm:prSet presAssocID="{ED4D2DB8-0329-425C-A523-18BCCDFD930B}" presName="firstComp" presStyleCnt="0"/>
      <dgm:spPr/>
    </dgm:pt>
    <dgm:pt modelId="{7737BF31-D080-430E-90E2-D5E3CCD59F96}" type="pres">
      <dgm:prSet presAssocID="{ED4D2DB8-0329-425C-A523-18BCCDFD930B}" presName="firstChild" presStyleLbl="bgAccFollowNode1" presStyleIdx="1" presStyleCnt="4" custScaleX="104114" custScaleY="117434" custLinFactNeighborX="-19902"/>
      <dgm:spPr/>
      <dgm:t>
        <a:bodyPr/>
        <a:lstStyle/>
        <a:p>
          <a:endParaRPr lang="ky-KG"/>
        </a:p>
      </dgm:t>
    </dgm:pt>
    <dgm:pt modelId="{8BA8A64A-99F7-4202-972A-EB119FF3D48A}" type="pres">
      <dgm:prSet presAssocID="{ED4D2DB8-0329-425C-A523-18BCCDFD930B}" presName="first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ky-KG"/>
        </a:p>
      </dgm:t>
    </dgm:pt>
    <dgm:pt modelId="{D2053F5D-33C3-40F0-9AE5-E6A64025226D}" type="pres">
      <dgm:prSet presAssocID="{ED4D2DB8-0329-425C-A523-18BCCDFD930B}" presName="negSpace" presStyleCnt="0"/>
      <dgm:spPr/>
    </dgm:pt>
    <dgm:pt modelId="{D4771FDD-4CFA-4C04-BAF3-5B471B01CE26}" type="pres">
      <dgm:prSet presAssocID="{ED4D2DB8-0329-425C-A523-18BCCDFD930B}" presName="circle" presStyleLbl="node1" presStyleIdx="1" presStyleCnt="4" custScaleX="75122" custScaleY="77191" custLinFactNeighborX="-13584"/>
      <dgm:spPr/>
      <dgm:t>
        <a:bodyPr/>
        <a:lstStyle/>
        <a:p>
          <a:endParaRPr lang="ky-KG"/>
        </a:p>
      </dgm:t>
    </dgm:pt>
    <dgm:pt modelId="{34EEC9F2-8D8D-4971-B7E1-DF75C922D8F1}" type="pres">
      <dgm:prSet presAssocID="{818ED0D2-C676-46DE-B754-CCB477A2CBEB}" presName="transSpace" presStyleCnt="0"/>
      <dgm:spPr/>
    </dgm:pt>
    <dgm:pt modelId="{A684B0C2-3D7C-4772-8957-8E093084D77F}" type="pres">
      <dgm:prSet presAssocID="{87CF9BCD-E593-4D0D-B91C-0B3B6A6248C9}" presName="posSpace" presStyleCnt="0"/>
      <dgm:spPr/>
    </dgm:pt>
    <dgm:pt modelId="{68972F77-1BDC-4787-B565-574CBB1E95D3}" type="pres">
      <dgm:prSet presAssocID="{87CF9BCD-E593-4D0D-B91C-0B3B6A6248C9}" presName="vertFlow" presStyleCnt="0"/>
      <dgm:spPr/>
    </dgm:pt>
    <dgm:pt modelId="{436E523A-41F9-46DF-8B28-E1AA93AE1ACC}" type="pres">
      <dgm:prSet presAssocID="{87CF9BCD-E593-4D0D-B91C-0B3B6A6248C9}" presName="topSpace" presStyleCnt="0"/>
      <dgm:spPr/>
    </dgm:pt>
    <dgm:pt modelId="{AD91A8AF-1451-4E79-B67C-2EA67B816589}" type="pres">
      <dgm:prSet presAssocID="{87CF9BCD-E593-4D0D-B91C-0B3B6A6248C9}" presName="firstComp" presStyleCnt="0"/>
      <dgm:spPr/>
    </dgm:pt>
    <dgm:pt modelId="{41A148B4-A586-4FB5-BD19-D8F5EE4324DB}" type="pres">
      <dgm:prSet presAssocID="{87CF9BCD-E593-4D0D-B91C-0B3B6A6248C9}" presName="firstChild" presStyleLbl="bgAccFollowNode1" presStyleIdx="2" presStyleCnt="4" custScaleX="98090" custScaleY="119213" custLinFactNeighborX="-13245" custLinFactNeighborY="-1071"/>
      <dgm:spPr/>
      <dgm:t>
        <a:bodyPr/>
        <a:lstStyle/>
        <a:p>
          <a:endParaRPr lang="ky-KG"/>
        </a:p>
      </dgm:t>
    </dgm:pt>
    <dgm:pt modelId="{94D03CE5-9DFF-4710-9CD0-1EF0702FD8C7}" type="pres">
      <dgm:prSet presAssocID="{87CF9BCD-E593-4D0D-B91C-0B3B6A6248C9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ky-KG"/>
        </a:p>
      </dgm:t>
    </dgm:pt>
    <dgm:pt modelId="{C22A6F69-1176-426B-8FC0-2D4174588E34}" type="pres">
      <dgm:prSet presAssocID="{87CF9BCD-E593-4D0D-B91C-0B3B6A6248C9}" presName="negSpace" presStyleCnt="0"/>
      <dgm:spPr/>
    </dgm:pt>
    <dgm:pt modelId="{074EA392-92E5-41E8-9106-EC3BAC1FC51A}" type="pres">
      <dgm:prSet presAssocID="{87CF9BCD-E593-4D0D-B91C-0B3B6A6248C9}" presName="circle" presStyleLbl="node1" presStyleIdx="2" presStyleCnt="4" custScaleX="75122" custScaleY="77191" custLinFactNeighborX="3784" custLinFactNeighborY="2143"/>
      <dgm:spPr/>
      <dgm:t>
        <a:bodyPr/>
        <a:lstStyle/>
        <a:p>
          <a:endParaRPr lang="ky-KG"/>
        </a:p>
      </dgm:t>
    </dgm:pt>
    <dgm:pt modelId="{D194178D-9D01-4A85-8012-ECBB8F022241}" type="pres">
      <dgm:prSet presAssocID="{CD37694B-5A96-4ECD-99D8-5BA92B03F2B7}" presName="transSpace" presStyleCnt="0"/>
      <dgm:spPr/>
    </dgm:pt>
    <dgm:pt modelId="{30F1EDC5-BDEB-419C-9CF8-CD2E7B9BB110}" type="pres">
      <dgm:prSet presAssocID="{4A291522-9E4E-4076-92F5-A23A9CD0312D}" presName="posSpace" presStyleCnt="0"/>
      <dgm:spPr/>
    </dgm:pt>
    <dgm:pt modelId="{A900E3BE-B0B1-48E0-93A4-D4FBF5069FEF}" type="pres">
      <dgm:prSet presAssocID="{4A291522-9E4E-4076-92F5-A23A9CD0312D}" presName="vertFlow" presStyleCnt="0"/>
      <dgm:spPr/>
    </dgm:pt>
    <dgm:pt modelId="{AE91E314-A4B5-4275-9165-2CAE9A25A735}" type="pres">
      <dgm:prSet presAssocID="{4A291522-9E4E-4076-92F5-A23A9CD0312D}" presName="topSpace" presStyleCnt="0"/>
      <dgm:spPr/>
    </dgm:pt>
    <dgm:pt modelId="{476E49FC-A05E-4154-9B90-C71990BDE157}" type="pres">
      <dgm:prSet presAssocID="{4A291522-9E4E-4076-92F5-A23A9CD0312D}" presName="firstComp" presStyleCnt="0"/>
      <dgm:spPr/>
    </dgm:pt>
    <dgm:pt modelId="{053D26FA-EF65-450F-A854-0E40C6D3814F}" type="pres">
      <dgm:prSet presAssocID="{4A291522-9E4E-4076-92F5-A23A9CD0312D}" presName="firstChild" presStyleLbl="bgAccFollowNode1" presStyleIdx="3" presStyleCnt="4" custScaleX="95997" custScaleY="124902" custLinFactNeighborX="-14091"/>
      <dgm:spPr/>
      <dgm:t>
        <a:bodyPr/>
        <a:lstStyle/>
        <a:p>
          <a:endParaRPr lang="ky-KG"/>
        </a:p>
      </dgm:t>
    </dgm:pt>
    <dgm:pt modelId="{AF5E7D3E-FC08-4078-8E16-442A7A4D4867}" type="pres">
      <dgm:prSet presAssocID="{4A291522-9E4E-4076-92F5-A23A9CD0312D}" presName="first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ky-KG"/>
        </a:p>
      </dgm:t>
    </dgm:pt>
    <dgm:pt modelId="{129311C1-92D2-42B2-B31A-8C571A69B92C}" type="pres">
      <dgm:prSet presAssocID="{4A291522-9E4E-4076-92F5-A23A9CD0312D}" presName="negSpace" presStyleCnt="0"/>
      <dgm:spPr/>
    </dgm:pt>
    <dgm:pt modelId="{F0337C8A-4213-4A9A-B00C-650DAEAEE187}" type="pres">
      <dgm:prSet presAssocID="{4A291522-9E4E-4076-92F5-A23A9CD0312D}" presName="circle" presStyleLbl="node1" presStyleIdx="3" presStyleCnt="4" custScaleX="75122" custScaleY="77191" custLinFactNeighborX="3760" custLinFactNeighborY="2160"/>
      <dgm:spPr/>
      <dgm:t>
        <a:bodyPr/>
        <a:lstStyle/>
        <a:p>
          <a:endParaRPr lang="ky-KG"/>
        </a:p>
      </dgm:t>
    </dgm:pt>
  </dgm:ptLst>
  <dgm:cxnLst>
    <dgm:cxn modelId="{CAE61571-378A-4759-9A2B-03B72D8F55DD}" srcId="{7C8F4349-6E45-4874-B459-573FE7F55F51}" destId="{87CF9BCD-E593-4D0D-B91C-0B3B6A6248C9}" srcOrd="2" destOrd="0" parTransId="{0929B268-2BF7-422E-80F0-AAA333C744FC}" sibTransId="{CD37694B-5A96-4ECD-99D8-5BA92B03F2B7}"/>
    <dgm:cxn modelId="{DC1C0439-0528-4E78-A46D-A630B7F015CB}" type="presOf" srcId="{5BA7319B-6C89-4F7A-A3F7-AC103AFDAF26}" destId="{94D03CE5-9DFF-4710-9CD0-1EF0702FD8C7}" srcOrd="1" destOrd="0" presId="urn:microsoft.com/office/officeart/2005/8/layout/hList9"/>
    <dgm:cxn modelId="{FE236500-4425-48E2-B189-2D7DA0358DF5}" type="presOf" srcId="{ED4D2DB8-0329-425C-A523-18BCCDFD930B}" destId="{D4771FDD-4CFA-4C04-BAF3-5B471B01CE26}" srcOrd="0" destOrd="0" presId="urn:microsoft.com/office/officeart/2005/8/layout/hList9"/>
    <dgm:cxn modelId="{611522F4-A228-453B-B1A0-A31052A55D71}" type="presOf" srcId="{5200D2BF-80C4-4A86-B53C-0997D662C0C7}" destId="{580DEC2C-DEC0-43E6-8816-913E358C79C3}" srcOrd="0" destOrd="0" presId="urn:microsoft.com/office/officeart/2005/8/layout/hList9"/>
    <dgm:cxn modelId="{7D3D73CB-FEDC-4B62-8067-50ACA0D812B2}" type="presOf" srcId="{4A291522-9E4E-4076-92F5-A23A9CD0312D}" destId="{F0337C8A-4213-4A9A-B00C-650DAEAEE187}" srcOrd="0" destOrd="0" presId="urn:microsoft.com/office/officeart/2005/8/layout/hList9"/>
    <dgm:cxn modelId="{9CD4E629-D22A-40D5-AA9A-788EA0CDACD0}" type="presOf" srcId="{5A9D3AAF-7BEF-4D04-836D-D84A1A2EAAE7}" destId="{7737BF31-D080-430E-90E2-D5E3CCD59F96}" srcOrd="0" destOrd="0" presId="urn:microsoft.com/office/officeart/2005/8/layout/hList9"/>
    <dgm:cxn modelId="{D4334ADF-95A5-40B2-A80A-8AF29A917472}" srcId="{7C8F4349-6E45-4874-B459-573FE7F55F51}" destId="{4A291522-9E4E-4076-92F5-A23A9CD0312D}" srcOrd="3" destOrd="0" parTransId="{510FDB8D-3C05-44A0-9A28-0EE295254E3D}" sibTransId="{EE3852A2-DC42-43E6-8619-127152666CDF}"/>
    <dgm:cxn modelId="{F10E5DB3-9E43-4C32-8FBA-65F95B860CD9}" type="presOf" srcId="{A605AEF1-1AF8-4C9D-8B3A-511946A47508}" destId="{AF5E7D3E-FC08-4078-8E16-442A7A4D4867}" srcOrd="1" destOrd="0" presId="urn:microsoft.com/office/officeart/2005/8/layout/hList9"/>
    <dgm:cxn modelId="{3641126F-5BDC-47D5-BE4B-68FA1D3BEE55}" srcId="{7C8F4349-6E45-4874-B459-573FE7F55F51}" destId="{26834C7D-38F6-4862-A688-718AECAE04F0}" srcOrd="0" destOrd="0" parTransId="{2EDBD3F5-CAA5-4503-98AA-0E53B80789A1}" sibTransId="{7AD0FC6D-4E5A-4181-A147-628239A17705}"/>
    <dgm:cxn modelId="{83B4DF77-EDEB-4434-8748-612702C0FA4B}" srcId="{26834C7D-38F6-4862-A688-718AECAE04F0}" destId="{5200D2BF-80C4-4A86-B53C-0997D662C0C7}" srcOrd="0" destOrd="0" parTransId="{2182AC56-F78B-430A-90C3-C5610D1F6941}" sibTransId="{3E93831E-CF16-46EB-B09F-8842993F1D04}"/>
    <dgm:cxn modelId="{15D8EE44-BB53-43EE-9767-F61E78B6AB25}" srcId="{ED4D2DB8-0329-425C-A523-18BCCDFD930B}" destId="{5A9D3AAF-7BEF-4D04-836D-D84A1A2EAAE7}" srcOrd="0" destOrd="0" parTransId="{3B58589B-4503-4EFF-85D3-44A8180B84F3}" sibTransId="{9F204C8E-E10D-495B-8EE6-4123C07A64F9}"/>
    <dgm:cxn modelId="{51D25736-F3BF-4032-A5F6-952C1DDA3572}" type="presOf" srcId="{5200D2BF-80C4-4A86-B53C-0997D662C0C7}" destId="{F5E4249C-5685-4F4B-85D7-51385B9F69F5}" srcOrd="1" destOrd="0" presId="urn:microsoft.com/office/officeart/2005/8/layout/hList9"/>
    <dgm:cxn modelId="{A0F8DDF9-4573-4212-A5B8-622D363DDC6B}" type="presOf" srcId="{7C8F4349-6E45-4874-B459-573FE7F55F51}" destId="{3233B33A-DD2D-4DA5-9406-1B4E1C721E94}" srcOrd="0" destOrd="0" presId="urn:microsoft.com/office/officeart/2005/8/layout/hList9"/>
    <dgm:cxn modelId="{77AE5F68-34D7-4A81-9B71-548BF99863C7}" type="presOf" srcId="{26834C7D-38F6-4862-A688-718AECAE04F0}" destId="{2C185757-99FF-4789-BD8E-4186CBF59A73}" srcOrd="0" destOrd="0" presId="urn:microsoft.com/office/officeart/2005/8/layout/hList9"/>
    <dgm:cxn modelId="{6D0F6C6A-D323-46EF-A5AA-E75958F8E196}" srcId="{7C8F4349-6E45-4874-B459-573FE7F55F51}" destId="{ED4D2DB8-0329-425C-A523-18BCCDFD930B}" srcOrd="1" destOrd="0" parTransId="{7C6F7A6F-1199-49FE-91E4-F7D60FC0BCDC}" sibTransId="{818ED0D2-C676-46DE-B754-CCB477A2CBEB}"/>
    <dgm:cxn modelId="{F9F481C2-255D-4B06-80FC-6A5C9722BCEA}" type="presOf" srcId="{5A9D3AAF-7BEF-4D04-836D-D84A1A2EAAE7}" destId="{8BA8A64A-99F7-4202-972A-EB119FF3D48A}" srcOrd="1" destOrd="0" presId="urn:microsoft.com/office/officeart/2005/8/layout/hList9"/>
    <dgm:cxn modelId="{B145A701-0788-40CA-A69A-B9E93A2A1AD3}" srcId="{87CF9BCD-E593-4D0D-B91C-0B3B6A6248C9}" destId="{5BA7319B-6C89-4F7A-A3F7-AC103AFDAF26}" srcOrd="0" destOrd="0" parTransId="{CAB356CE-F201-4EA3-8D42-69BA01937FD2}" sibTransId="{4615B949-5D0B-4394-A095-D2E7847EB226}"/>
    <dgm:cxn modelId="{0614E7DA-2EAF-4EB8-9704-CC16AE986A57}" type="presOf" srcId="{A605AEF1-1AF8-4C9D-8B3A-511946A47508}" destId="{053D26FA-EF65-450F-A854-0E40C6D3814F}" srcOrd="0" destOrd="0" presId="urn:microsoft.com/office/officeart/2005/8/layout/hList9"/>
    <dgm:cxn modelId="{1D2D2C75-58CF-4587-9BBF-E8104D86D178}" type="presOf" srcId="{87CF9BCD-E593-4D0D-B91C-0B3B6A6248C9}" destId="{074EA392-92E5-41E8-9106-EC3BAC1FC51A}" srcOrd="0" destOrd="0" presId="urn:microsoft.com/office/officeart/2005/8/layout/hList9"/>
    <dgm:cxn modelId="{85D3A79B-58B8-4DDE-A8C9-52B8BBE9D4B3}" type="presOf" srcId="{5BA7319B-6C89-4F7A-A3F7-AC103AFDAF26}" destId="{41A148B4-A586-4FB5-BD19-D8F5EE4324DB}" srcOrd="0" destOrd="0" presId="urn:microsoft.com/office/officeart/2005/8/layout/hList9"/>
    <dgm:cxn modelId="{98554E42-0797-4E37-89F8-7F0C022F8AE0}" srcId="{4A291522-9E4E-4076-92F5-A23A9CD0312D}" destId="{A605AEF1-1AF8-4C9D-8B3A-511946A47508}" srcOrd="0" destOrd="0" parTransId="{796645C4-EDBA-4BB0-B083-B1DE8743045F}" sibTransId="{556F2035-F980-4904-B80E-4B8710BD8B05}"/>
    <dgm:cxn modelId="{2553FD09-6849-4214-B5B4-D0E5620F3464}" type="presParOf" srcId="{3233B33A-DD2D-4DA5-9406-1B4E1C721E94}" destId="{226A906E-2A34-407F-BA8A-0C91817F4464}" srcOrd="0" destOrd="0" presId="urn:microsoft.com/office/officeart/2005/8/layout/hList9"/>
    <dgm:cxn modelId="{B797D55E-1D37-430B-A367-320D5FBA7B5F}" type="presParOf" srcId="{3233B33A-DD2D-4DA5-9406-1B4E1C721E94}" destId="{6BD07E68-4528-4644-9D62-8007DEE66427}" srcOrd="1" destOrd="0" presId="urn:microsoft.com/office/officeart/2005/8/layout/hList9"/>
    <dgm:cxn modelId="{73CC4834-7737-4986-8408-2CEF6081323A}" type="presParOf" srcId="{6BD07E68-4528-4644-9D62-8007DEE66427}" destId="{25F42F5E-5717-4B71-AB14-6EA1DFA73068}" srcOrd="0" destOrd="0" presId="urn:microsoft.com/office/officeart/2005/8/layout/hList9"/>
    <dgm:cxn modelId="{872438C3-108A-4FE1-9D4F-685E0267A844}" type="presParOf" srcId="{6BD07E68-4528-4644-9D62-8007DEE66427}" destId="{9AFC4DA4-F808-48D8-8CE4-AADB0EA55A54}" srcOrd="1" destOrd="0" presId="urn:microsoft.com/office/officeart/2005/8/layout/hList9"/>
    <dgm:cxn modelId="{D205E9E9-F5B0-4075-A27F-2258C260C6C1}" type="presParOf" srcId="{9AFC4DA4-F808-48D8-8CE4-AADB0EA55A54}" destId="{580DEC2C-DEC0-43E6-8816-913E358C79C3}" srcOrd="0" destOrd="0" presId="urn:microsoft.com/office/officeart/2005/8/layout/hList9"/>
    <dgm:cxn modelId="{33A1CFA6-4F38-4FAD-A8D5-D0CFC7CA6598}" type="presParOf" srcId="{9AFC4DA4-F808-48D8-8CE4-AADB0EA55A54}" destId="{F5E4249C-5685-4F4B-85D7-51385B9F69F5}" srcOrd="1" destOrd="0" presId="urn:microsoft.com/office/officeart/2005/8/layout/hList9"/>
    <dgm:cxn modelId="{A6018810-8D3A-4B9A-A93D-E3CC0865D3D5}" type="presParOf" srcId="{3233B33A-DD2D-4DA5-9406-1B4E1C721E94}" destId="{C959022C-23AE-4BD3-B87F-5666EC8C7357}" srcOrd="2" destOrd="0" presId="urn:microsoft.com/office/officeart/2005/8/layout/hList9"/>
    <dgm:cxn modelId="{5EC05F74-8EF6-4079-910B-C37650100075}" type="presParOf" srcId="{3233B33A-DD2D-4DA5-9406-1B4E1C721E94}" destId="{2C185757-99FF-4789-BD8E-4186CBF59A73}" srcOrd="3" destOrd="0" presId="urn:microsoft.com/office/officeart/2005/8/layout/hList9"/>
    <dgm:cxn modelId="{A1017F2E-33B3-4BE2-886D-EEB80CB88A87}" type="presParOf" srcId="{3233B33A-DD2D-4DA5-9406-1B4E1C721E94}" destId="{10631DD4-E707-4F5C-AE55-D56E850081DC}" srcOrd="4" destOrd="0" presId="urn:microsoft.com/office/officeart/2005/8/layout/hList9"/>
    <dgm:cxn modelId="{D51A4652-8275-4EFC-A550-31E122A7FE8E}" type="presParOf" srcId="{3233B33A-DD2D-4DA5-9406-1B4E1C721E94}" destId="{1E1D1C6D-4886-4CEA-9200-B8BF22ECBB2A}" srcOrd="5" destOrd="0" presId="urn:microsoft.com/office/officeart/2005/8/layout/hList9"/>
    <dgm:cxn modelId="{7BE2B42A-2E91-4A2A-BC73-8A23D9D692AF}" type="presParOf" srcId="{3233B33A-DD2D-4DA5-9406-1B4E1C721E94}" destId="{6409FA96-84E3-4360-8297-52D9BC168B8A}" srcOrd="6" destOrd="0" presId="urn:microsoft.com/office/officeart/2005/8/layout/hList9"/>
    <dgm:cxn modelId="{01592A52-4F0C-4566-AF53-B4858881977F}" type="presParOf" srcId="{6409FA96-84E3-4360-8297-52D9BC168B8A}" destId="{C8908329-F9FD-46B4-8FB6-85F8D9ADB53C}" srcOrd="0" destOrd="0" presId="urn:microsoft.com/office/officeart/2005/8/layout/hList9"/>
    <dgm:cxn modelId="{F04B6A53-7DC1-459F-991F-D954E239E8AC}" type="presParOf" srcId="{6409FA96-84E3-4360-8297-52D9BC168B8A}" destId="{F1E6CA91-B497-4F4C-BD2F-F7EDA7CE800D}" srcOrd="1" destOrd="0" presId="urn:microsoft.com/office/officeart/2005/8/layout/hList9"/>
    <dgm:cxn modelId="{D3900DFF-7F61-423A-B6AA-6317AA8289F3}" type="presParOf" srcId="{F1E6CA91-B497-4F4C-BD2F-F7EDA7CE800D}" destId="{7737BF31-D080-430E-90E2-D5E3CCD59F96}" srcOrd="0" destOrd="0" presId="urn:microsoft.com/office/officeart/2005/8/layout/hList9"/>
    <dgm:cxn modelId="{225EC10E-6FC5-4AED-937A-4837549235A2}" type="presParOf" srcId="{F1E6CA91-B497-4F4C-BD2F-F7EDA7CE800D}" destId="{8BA8A64A-99F7-4202-972A-EB119FF3D48A}" srcOrd="1" destOrd="0" presId="urn:microsoft.com/office/officeart/2005/8/layout/hList9"/>
    <dgm:cxn modelId="{C641B92D-8D42-4816-A831-9F07E8BD16EA}" type="presParOf" srcId="{3233B33A-DD2D-4DA5-9406-1B4E1C721E94}" destId="{D2053F5D-33C3-40F0-9AE5-E6A64025226D}" srcOrd="7" destOrd="0" presId="urn:microsoft.com/office/officeart/2005/8/layout/hList9"/>
    <dgm:cxn modelId="{F19AC74F-728B-463A-94AB-2E14B11BC6F6}" type="presParOf" srcId="{3233B33A-DD2D-4DA5-9406-1B4E1C721E94}" destId="{D4771FDD-4CFA-4C04-BAF3-5B471B01CE26}" srcOrd="8" destOrd="0" presId="urn:microsoft.com/office/officeart/2005/8/layout/hList9"/>
    <dgm:cxn modelId="{4688E883-B39F-4C7C-BB4F-8CE8A2F25893}" type="presParOf" srcId="{3233B33A-DD2D-4DA5-9406-1B4E1C721E94}" destId="{34EEC9F2-8D8D-4971-B7E1-DF75C922D8F1}" srcOrd="9" destOrd="0" presId="urn:microsoft.com/office/officeart/2005/8/layout/hList9"/>
    <dgm:cxn modelId="{CBEDDA84-FC9F-4D3A-A2B1-7C779611C491}" type="presParOf" srcId="{3233B33A-DD2D-4DA5-9406-1B4E1C721E94}" destId="{A684B0C2-3D7C-4772-8957-8E093084D77F}" srcOrd="10" destOrd="0" presId="urn:microsoft.com/office/officeart/2005/8/layout/hList9"/>
    <dgm:cxn modelId="{1266347F-D6B2-4E58-A7E0-D53826203015}" type="presParOf" srcId="{3233B33A-DD2D-4DA5-9406-1B4E1C721E94}" destId="{68972F77-1BDC-4787-B565-574CBB1E95D3}" srcOrd="11" destOrd="0" presId="urn:microsoft.com/office/officeart/2005/8/layout/hList9"/>
    <dgm:cxn modelId="{15E1C743-A3D4-43E9-AFFE-BED08934E929}" type="presParOf" srcId="{68972F77-1BDC-4787-B565-574CBB1E95D3}" destId="{436E523A-41F9-46DF-8B28-E1AA93AE1ACC}" srcOrd="0" destOrd="0" presId="urn:microsoft.com/office/officeart/2005/8/layout/hList9"/>
    <dgm:cxn modelId="{5D6CB894-BA78-4AA2-BFBD-A35B231F85E4}" type="presParOf" srcId="{68972F77-1BDC-4787-B565-574CBB1E95D3}" destId="{AD91A8AF-1451-4E79-B67C-2EA67B816589}" srcOrd="1" destOrd="0" presId="urn:microsoft.com/office/officeart/2005/8/layout/hList9"/>
    <dgm:cxn modelId="{941844D2-C5C1-48F5-8B93-A94066DE9C5A}" type="presParOf" srcId="{AD91A8AF-1451-4E79-B67C-2EA67B816589}" destId="{41A148B4-A586-4FB5-BD19-D8F5EE4324DB}" srcOrd="0" destOrd="0" presId="urn:microsoft.com/office/officeart/2005/8/layout/hList9"/>
    <dgm:cxn modelId="{64E0DF41-9B9A-4E90-BF07-8BF6CC8869FD}" type="presParOf" srcId="{AD91A8AF-1451-4E79-B67C-2EA67B816589}" destId="{94D03CE5-9DFF-4710-9CD0-1EF0702FD8C7}" srcOrd="1" destOrd="0" presId="urn:microsoft.com/office/officeart/2005/8/layout/hList9"/>
    <dgm:cxn modelId="{D4ACFC49-208A-4121-AC1F-5FB4F1D14B7D}" type="presParOf" srcId="{3233B33A-DD2D-4DA5-9406-1B4E1C721E94}" destId="{C22A6F69-1176-426B-8FC0-2D4174588E34}" srcOrd="12" destOrd="0" presId="urn:microsoft.com/office/officeart/2005/8/layout/hList9"/>
    <dgm:cxn modelId="{58D23D5A-785D-4177-BEF1-292056AFC184}" type="presParOf" srcId="{3233B33A-DD2D-4DA5-9406-1B4E1C721E94}" destId="{074EA392-92E5-41E8-9106-EC3BAC1FC51A}" srcOrd="13" destOrd="0" presId="urn:microsoft.com/office/officeart/2005/8/layout/hList9"/>
    <dgm:cxn modelId="{A14882A6-D109-4083-AFB4-27011279A702}" type="presParOf" srcId="{3233B33A-DD2D-4DA5-9406-1B4E1C721E94}" destId="{D194178D-9D01-4A85-8012-ECBB8F022241}" srcOrd="14" destOrd="0" presId="urn:microsoft.com/office/officeart/2005/8/layout/hList9"/>
    <dgm:cxn modelId="{98E8123C-14C6-4446-A186-DE123FDA5172}" type="presParOf" srcId="{3233B33A-DD2D-4DA5-9406-1B4E1C721E94}" destId="{30F1EDC5-BDEB-419C-9CF8-CD2E7B9BB110}" srcOrd="15" destOrd="0" presId="urn:microsoft.com/office/officeart/2005/8/layout/hList9"/>
    <dgm:cxn modelId="{F2AAFAF6-3CB7-429A-BD85-25767DC9C54E}" type="presParOf" srcId="{3233B33A-DD2D-4DA5-9406-1B4E1C721E94}" destId="{A900E3BE-B0B1-48E0-93A4-D4FBF5069FEF}" srcOrd="16" destOrd="0" presId="urn:microsoft.com/office/officeart/2005/8/layout/hList9"/>
    <dgm:cxn modelId="{1E8A879A-43DC-4DD6-856E-0EF01BC4C347}" type="presParOf" srcId="{A900E3BE-B0B1-48E0-93A4-D4FBF5069FEF}" destId="{AE91E314-A4B5-4275-9165-2CAE9A25A735}" srcOrd="0" destOrd="0" presId="urn:microsoft.com/office/officeart/2005/8/layout/hList9"/>
    <dgm:cxn modelId="{33C9C981-D920-4775-981C-557C30D3F9F0}" type="presParOf" srcId="{A900E3BE-B0B1-48E0-93A4-D4FBF5069FEF}" destId="{476E49FC-A05E-4154-9B90-C71990BDE157}" srcOrd="1" destOrd="0" presId="urn:microsoft.com/office/officeart/2005/8/layout/hList9"/>
    <dgm:cxn modelId="{67FB2F23-CE7D-4246-9DD4-7B4FB7C6387B}" type="presParOf" srcId="{476E49FC-A05E-4154-9B90-C71990BDE157}" destId="{053D26FA-EF65-450F-A854-0E40C6D3814F}" srcOrd="0" destOrd="0" presId="urn:microsoft.com/office/officeart/2005/8/layout/hList9"/>
    <dgm:cxn modelId="{3213454A-7F02-45DD-B72A-0DCB1D3E6202}" type="presParOf" srcId="{476E49FC-A05E-4154-9B90-C71990BDE157}" destId="{AF5E7D3E-FC08-4078-8E16-442A7A4D4867}" srcOrd="1" destOrd="0" presId="urn:microsoft.com/office/officeart/2005/8/layout/hList9"/>
    <dgm:cxn modelId="{CF69FCBC-E6F9-4C15-83ED-1741494A986C}" type="presParOf" srcId="{3233B33A-DD2D-4DA5-9406-1B4E1C721E94}" destId="{129311C1-92D2-42B2-B31A-8C571A69B92C}" srcOrd="17" destOrd="0" presId="urn:microsoft.com/office/officeart/2005/8/layout/hList9"/>
    <dgm:cxn modelId="{EA52BCF8-C7C1-489C-8760-DA5E5737D46B}" type="presParOf" srcId="{3233B33A-DD2D-4DA5-9406-1B4E1C721E94}" destId="{F0337C8A-4213-4A9A-B00C-650DAEAEE187}" srcOrd="1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8F4349-6E45-4874-B459-573FE7F55F51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ky-KG"/>
        </a:p>
      </dgm:t>
    </dgm:pt>
    <dgm:pt modelId="{26834C7D-38F6-4862-A688-718AECAE04F0}">
      <dgm:prSet phldrT="[Текст]" custT="1"/>
      <dgm:spPr/>
      <dgm:t>
        <a:bodyPr/>
        <a:lstStyle/>
        <a:p>
          <a:r>
            <a:rPr lang="ru-RU" sz="1100">
              <a:latin typeface="Times New Roman" panose="02020603050405020304" pitchFamily="18" charset="0"/>
              <a:cs typeface="Times New Roman" panose="02020603050405020304" pitchFamily="18" charset="0"/>
            </a:rPr>
            <a:t>Шаг9</a:t>
          </a:r>
          <a:endParaRPr lang="ky-KG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DBD3F5-CAA5-4503-98AA-0E53B80789A1}" type="parTrans" cxnId="{3641126F-5BDC-47D5-BE4B-68FA1D3BEE55}">
      <dgm:prSet/>
      <dgm:spPr/>
      <dgm:t>
        <a:bodyPr/>
        <a:lstStyle/>
        <a:p>
          <a:endParaRPr lang="ky-KG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D0FC6D-4E5A-4181-A147-628239A17705}" type="sibTrans" cxnId="{3641126F-5BDC-47D5-BE4B-68FA1D3BEE55}">
      <dgm:prSet/>
      <dgm:spPr/>
      <dgm:t>
        <a:bodyPr/>
        <a:lstStyle/>
        <a:p>
          <a:endParaRPr lang="ky-KG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00D2BF-80C4-4A86-B53C-0997D662C0C7}">
      <dgm:prSet phldrT="[Текст]" custT="1"/>
      <dgm:spPr/>
      <dgm:t>
        <a:bodyPr/>
        <a:lstStyle/>
        <a:p>
          <a:r>
            <a:rPr lang="ru-RU" sz="1100" b="1" dirty="0"/>
            <a:t>Анализ бизнес-процессов «как есть»</a:t>
          </a:r>
          <a:endParaRPr lang="ky-KG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82AC56-F78B-430A-90C3-C5610D1F6941}" type="parTrans" cxnId="{83B4DF77-EDEB-4434-8748-612702C0FA4B}">
      <dgm:prSet/>
      <dgm:spPr/>
      <dgm:t>
        <a:bodyPr/>
        <a:lstStyle/>
        <a:p>
          <a:endParaRPr lang="ky-KG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93831E-CF16-46EB-B09F-8842993F1D04}" type="sibTrans" cxnId="{83B4DF77-EDEB-4434-8748-612702C0FA4B}">
      <dgm:prSet/>
      <dgm:spPr/>
      <dgm:t>
        <a:bodyPr/>
        <a:lstStyle/>
        <a:p>
          <a:endParaRPr lang="ky-KG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4D2DB8-0329-425C-A523-18BCCDFD930B}">
      <dgm:prSet phldrT="[Текст]" custT="1"/>
      <dgm:spPr/>
      <dgm:t>
        <a:bodyPr/>
        <a:lstStyle/>
        <a:p>
          <a:r>
            <a:rPr lang="ru-RU" sz="1100">
              <a:latin typeface="Times New Roman" panose="02020603050405020304" pitchFamily="18" charset="0"/>
              <a:cs typeface="Times New Roman" panose="02020603050405020304" pitchFamily="18" charset="0"/>
            </a:rPr>
            <a:t>Шаг10</a:t>
          </a:r>
          <a:endParaRPr lang="ky-KG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6F7A6F-1199-49FE-91E4-F7D60FC0BCDC}" type="parTrans" cxnId="{6D0F6C6A-D323-46EF-A5AA-E75958F8E196}">
      <dgm:prSet/>
      <dgm:spPr/>
      <dgm:t>
        <a:bodyPr/>
        <a:lstStyle/>
        <a:p>
          <a:endParaRPr lang="ky-KG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8ED0D2-C676-46DE-B754-CCB477A2CBEB}" type="sibTrans" cxnId="{6D0F6C6A-D323-46EF-A5AA-E75958F8E196}">
      <dgm:prSet/>
      <dgm:spPr/>
      <dgm:t>
        <a:bodyPr/>
        <a:lstStyle/>
        <a:p>
          <a:endParaRPr lang="ky-KG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9D3AAF-7BEF-4D04-836D-D84A1A2EAAE7}">
      <dgm:prSet custT="1"/>
      <dgm:spPr/>
      <dgm:t>
        <a:bodyPr/>
        <a:lstStyle/>
        <a:p>
          <a:r>
            <a:rPr lang="ru-RU" sz="1100" b="1"/>
            <a:t>Определить данные для автоматизации</a:t>
          </a:r>
          <a:endParaRPr lang="ky-KG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58589B-4503-4EFF-85D3-44A8180B84F3}" type="parTrans" cxnId="{15D8EE44-BB53-43EE-9767-F61E78B6AB25}">
      <dgm:prSet/>
      <dgm:spPr/>
      <dgm:t>
        <a:bodyPr/>
        <a:lstStyle/>
        <a:p>
          <a:endParaRPr lang="ky-KG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204C8E-E10D-495B-8EE6-4123C07A64F9}" type="sibTrans" cxnId="{15D8EE44-BB53-43EE-9767-F61E78B6AB25}">
      <dgm:prSet/>
      <dgm:spPr/>
      <dgm:t>
        <a:bodyPr/>
        <a:lstStyle/>
        <a:p>
          <a:endParaRPr lang="ky-KG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CF9BCD-E593-4D0D-B91C-0B3B6A6248C9}">
      <dgm:prSet phldrT="[Текст]" custT="1"/>
      <dgm:spPr/>
      <dgm:t>
        <a:bodyPr/>
        <a:lstStyle/>
        <a:p>
          <a:r>
            <a:rPr lang="ru-RU" sz="1100">
              <a:latin typeface="Times New Roman" panose="02020603050405020304" pitchFamily="18" charset="0"/>
              <a:cs typeface="Times New Roman" panose="02020603050405020304" pitchFamily="18" charset="0"/>
            </a:rPr>
            <a:t>Шаг11</a:t>
          </a:r>
          <a:endParaRPr lang="ky-KG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29B268-2BF7-422E-80F0-AAA333C744FC}" type="parTrans" cxnId="{CAE61571-378A-4759-9A2B-03B72D8F55DD}">
      <dgm:prSet/>
      <dgm:spPr/>
      <dgm:t>
        <a:bodyPr/>
        <a:lstStyle/>
        <a:p>
          <a:endParaRPr lang="ky-KG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37694B-5A96-4ECD-99D8-5BA92B03F2B7}" type="sibTrans" cxnId="{CAE61571-378A-4759-9A2B-03B72D8F55DD}">
      <dgm:prSet/>
      <dgm:spPr/>
      <dgm:t>
        <a:bodyPr/>
        <a:lstStyle/>
        <a:p>
          <a:endParaRPr lang="ky-KG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A7319B-6C89-4F7A-A3F7-AC103AFDAF26}">
      <dgm:prSet custT="1"/>
      <dgm:spPr/>
      <dgm:t>
        <a:bodyPr/>
        <a:lstStyle/>
        <a:p>
          <a:r>
            <a:rPr lang="ru-RU" sz="1100" b="1"/>
            <a:t>Определить действия, которые не подлежат автоматизации</a:t>
          </a:r>
          <a:endParaRPr lang="ky-KG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15B949-5D0B-4394-A095-D2E7847EB226}" type="sibTrans" cxnId="{B145A701-0788-40CA-A69A-B9E93A2A1AD3}">
      <dgm:prSet/>
      <dgm:spPr/>
      <dgm:t>
        <a:bodyPr/>
        <a:lstStyle/>
        <a:p>
          <a:endParaRPr lang="ky-KG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B356CE-F201-4EA3-8D42-69BA01937FD2}" type="parTrans" cxnId="{B145A701-0788-40CA-A69A-B9E93A2A1AD3}">
      <dgm:prSet/>
      <dgm:spPr/>
      <dgm:t>
        <a:bodyPr/>
        <a:lstStyle/>
        <a:p>
          <a:endParaRPr lang="ky-KG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33B33A-DD2D-4DA5-9406-1B4E1C721E94}" type="pres">
      <dgm:prSet presAssocID="{7C8F4349-6E45-4874-B459-573FE7F55F51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ky-KG"/>
        </a:p>
      </dgm:t>
    </dgm:pt>
    <dgm:pt modelId="{226A906E-2A34-407F-BA8A-0C91817F4464}" type="pres">
      <dgm:prSet presAssocID="{26834C7D-38F6-4862-A688-718AECAE04F0}" presName="posSpace" presStyleCnt="0"/>
      <dgm:spPr/>
    </dgm:pt>
    <dgm:pt modelId="{6BD07E68-4528-4644-9D62-8007DEE66427}" type="pres">
      <dgm:prSet presAssocID="{26834C7D-38F6-4862-A688-718AECAE04F0}" presName="vertFlow" presStyleCnt="0"/>
      <dgm:spPr/>
    </dgm:pt>
    <dgm:pt modelId="{25F42F5E-5717-4B71-AB14-6EA1DFA73068}" type="pres">
      <dgm:prSet presAssocID="{26834C7D-38F6-4862-A688-718AECAE04F0}" presName="topSpace" presStyleCnt="0"/>
      <dgm:spPr/>
    </dgm:pt>
    <dgm:pt modelId="{9AFC4DA4-F808-48D8-8CE4-AADB0EA55A54}" type="pres">
      <dgm:prSet presAssocID="{26834C7D-38F6-4862-A688-718AECAE04F0}" presName="firstComp" presStyleCnt="0"/>
      <dgm:spPr/>
    </dgm:pt>
    <dgm:pt modelId="{580DEC2C-DEC0-43E6-8816-913E358C79C3}" type="pres">
      <dgm:prSet presAssocID="{26834C7D-38F6-4862-A688-718AECAE04F0}" presName="firstChild" presStyleLbl="bgAccFollowNode1" presStyleIdx="0" presStyleCnt="3"/>
      <dgm:spPr/>
      <dgm:t>
        <a:bodyPr/>
        <a:lstStyle/>
        <a:p>
          <a:endParaRPr lang="ky-KG"/>
        </a:p>
      </dgm:t>
    </dgm:pt>
    <dgm:pt modelId="{F5E4249C-5685-4F4B-85D7-51385B9F69F5}" type="pres">
      <dgm:prSet presAssocID="{26834C7D-38F6-4862-A688-718AECAE04F0}" presName="firstChildTx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ky-KG"/>
        </a:p>
      </dgm:t>
    </dgm:pt>
    <dgm:pt modelId="{C959022C-23AE-4BD3-B87F-5666EC8C7357}" type="pres">
      <dgm:prSet presAssocID="{26834C7D-38F6-4862-A688-718AECAE04F0}" presName="negSpace" presStyleCnt="0"/>
      <dgm:spPr/>
    </dgm:pt>
    <dgm:pt modelId="{2C185757-99FF-4789-BD8E-4186CBF59A73}" type="pres">
      <dgm:prSet presAssocID="{26834C7D-38F6-4862-A688-718AECAE04F0}" presName="circle" presStyleLbl="node1" presStyleIdx="0" presStyleCnt="3" custScaleX="75122" custScaleY="77191"/>
      <dgm:spPr/>
      <dgm:t>
        <a:bodyPr/>
        <a:lstStyle/>
        <a:p>
          <a:endParaRPr lang="ky-KG"/>
        </a:p>
      </dgm:t>
    </dgm:pt>
    <dgm:pt modelId="{10631DD4-E707-4F5C-AE55-D56E850081DC}" type="pres">
      <dgm:prSet presAssocID="{7AD0FC6D-4E5A-4181-A147-628239A17705}" presName="transSpace" presStyleCnt="0"/>
      <dgm:spPr/>
    </dgm:pt>
    <dgm:pt modelId="{1E1D1C6D-4886-4CEA-9200-B8BF22ECBB2A}" type="pres">
      <dgm:prSet presAssocID="{ED4D2DB8-0329-425C-A523-18BCCDFD930B}" presName="posSpace" presStyleCnt="0"/>
      <dgm:spPr/>
    </dgm:pt>
    <dgm:pt modelId="{6409FA96-84E3-4360-8297-52D9BC168B8A}" type="pres">
      <dgm:prSet presAssocID="{ED4D2DB8-0329-425C-A523-18BCCDFD930B}" presName="vertFlow" presStyleCnt="0"/>
      <dgm:spPr/>
    </dgm:pt>
    <dgm:pt modelId="{C8908329-F9FD-46B4-8FB6-85F8D9ADB53C}" type="pres">
      <dgm:prSet presAssocID="{ED4D2DB8-0329-425C-A523-18BCCDFD930B}" presName="topSpace" presStyleCnt="0"/>
      <dgm:spPr/>
    </dgm:pt>
    <dgm:pt modelId="{F1E6CA91-B497-4F4C-BD2F-F7EDA7CE800D}" type="pres">
      <dgm:prSet presAssocID="{ED4D2DB8-0329-425C-A523-18BCCDFD930B}" presName="firstComp" presStyleCnt="0"/>
      <dgm:spPr/>
    </dgm:pt>
    <dgm:pt modelId="{7737BF31-D080-430E-90E2-D5E3CCD59F96}" type="pres">
      <dgm:prSet presAssocID="{ED4D2DB8-0329-425C-A523-18BCCDFD930B}" presName="firstChild" presStyleLbl="bgAccFollowNode1" presStyleIdx="1" presStyleCnt="3"/>
      <dgm:spPr/>
      <dgm:t>
        <a:bodyPr/>
        <a:lstStyle/>
        <a:p>
          <a:endParaRPr lang="ky-KG"/>
        </a:p>
      </dgm:t>
    </dgm:pt>
    <dgm:pt modelId="{8BA8A64A-99F7-4202-972A-EB119FF3D48A}" type="pres">
      <dgm:prSet presAssocID="{ED4D2DB8-0329-425C-A523-18BCCDFD930B}" presName="firstChildTx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ky-KG"/>
        </a:p>
      </dgm:t>
    </dgm:pt>
    <dgm:pt modelId="{D2053F5D-33C3-40F0-9AE5-E6A64025226D}" type="pres">
      <dgm:prSet presAssocID="{ED4D2DB8-0329-425C-A523-18BCCDFD930B}" presName="negSpace" presStyleCnt="0"/>
      <dgm:spPr/>
    </dgm:pt>
    <dgm:pt modelId="{D4771FDD-4CFA-4C04-BAF3-5B471B01CE26}" type="pres">
      <dgm:prSet presAssocID="{ED4D2DB8-0329-425C-A523-18BCCDFD930B}" presName="circle" presStyleLbl="node1" presStyleIdx="1" presStyleCnt="3" custScaleX="75122" custScaleY="77191"/>
      <dgm:spPr/>
      <dgm:t>
        <a:bodyPr/>
        <a:lstStyle/>
        <a:p>
          <a:endParaRPr lang="ky-KG"/>
        </a:p>
      </dgm:t>
    </dgm:pt>
    <dgm:pt modelId="{34EEC9F2-8D8D-4971-B7E1-DF75C922D8F1}" type="pres">
      <dgm:prSet presAssocID="{818ED0D2-C676-46DE-B754-CCB477A2CBEB}" presName="transSpace" presStyleCnt="0"/>
      <dgm:spPr/>
    </dgm:pt>
    <dgm:pt modelId="{A684B0C2-3D7C-4772-8957-8E093084D77F}" type="pres">
      <dgm:prSet presAssocID="{87CF9BCD-E593-4D0D-B91C-0B3B6A6248C9}" presName="posSpace" presStyleCnt="0"/>
      <dgm:spPr/>
    </dgm:pt>
    <dgm:pt modelId="{68972F77-1BDC-4787-B565-574CBB1E95D3}" type="pres">
      <dgm:prSet presAssocID="{87CF9BCD-E593-4D0D-B91C-0B3B6A6248C9}" presName="vertFlow" presStyleCnt="0"/>
      <dgm:spPr/>
    </dgm:pt>
    <dgm:pt modelId="{436E523A-41F9-46DF-8B28-E1AA93AE1ACC}" type="pres">
      <dgm:prSet presAssocID="{87CF9BCD-E593-4D0D-B91C-0B3B6A6248C9}" presName="topSpace" presStyleCnt="0"/>
      <dgm:spPr/>
    </dgm:pt>
    <dgm:pt modelId="{AD91A8AF-1451-4E79-B67C-2EA67B816589}" type="pres">
      <dgm:prSet presAssocID="{87CF9BCD-E593-4D0D-B91C-0B3B6A6248C9}" presName="firstComp" presStyleCnt="0"/>
      <dgm:spPr/>
    </dgm:pt>
    <dgm:pt modelId="{41A148B4-A586-4FB5-BD19-D8F5EE4324DB}" type="pres">
      <dgm:prSet presAssocID="{87CF9BCD-E593-4D0D-B91C-0B3B6A6248C9}" presName="firstChild" presStyleLbl="bgAccFollowNode1" presStyleIdx="2" presStyleCnt="3"/>
      <dgm:spPr/>
      <dgm:t>
        <a:bodyPr/>
        <a:lstStyle/>
        <a:p>
          <a:endParaRPr lang="ky-KG"/>
        </a:p>
      </dgm:t>
    </dgm:pt>
    <dgm:pt modelId="{94D03CE5-9DFF-4710-9CD0-1EF0702FD8C7}" type="pres">
      <dgm:prSet presAssocID="{87CF9BCD-E593-4D0D-B91C-0B3B6A6248C9}" presName="firstChildTx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ky-KG"/>
        </a:p>
      </dgm:t>
    </dgm:pt>
    <dgm:pt modelId="{C22A6F69-1176-426B-8FC0-2D4174588E34}" type="pres">
      <dgm:prSet presAssocID="{87CF9BCD-E593-4D0D-B91C-0B3B6A6248C9}" presName="negSpace" presStyleCnt="0"/>
      <dgm:spPr/>
    </dgm:pt>
    <dgm:pt modelId="{074EA392-92E5-41E8-9106-EC3BAC1FC51A}" type="pres">
      <dgm:prSet presAssocID="{87CF9BCD-E593-4D0D-B91C-0B3B6A6248C9}" presName="circle" presStyleLbl="node1" presStyleIdx="2" presStyleCnt="3" custScaleX="75122" custScaleY="77191"/>
      <dgm:spPr/>
      <dgm:t>
        <a:bodyPr/>
        <a:lstStyle/>
        <a:p>
          <a:endParaRPr lang="ky-KG"/>
        </a:p>
      </dgm:t>
    </dgm:pt>
  </dgm:ptLst>
  <dgm:cxnLst>
    <dgm:cxn modelId="{8995544F-373C-4FC7-BF9D-EB447FA828C2}" type="presOf" srcId="{5200D2BF-80C4-4A86-B53C-0997D662C0C7}" destId="{580DEC2C-DEC0-43E6-8816-913E358C79C3}" srcOrd="0" destOrd="0" presId="urn:microsoft.com/office/officeart/2005/8/layout/hList9"/>
    <dgm:cxn modelId="{6C557758-5D4B-4878-8BCB-49FAEC6764F0}" type="presOf" srcId="{ED4D2DB8-0329-425C-A523-18BCCDFD930B}" destId="{D4771FDD-4CFA-4C04-BAF3-5B471B01CE26}" srcOrd="0" destOrd="0" presId="urn:microsoft.com/office/officeart/2005/8/layout/hList9"/>
    <dgm:cxn modelId="{DEDBD6E0-B89D-4E13-B292-D01F223A4AF6}" type="presOf" srcId="{5A9D3AAF-7BEF-4D04-836D-D84A1A2EAAE7}" destId="{8BA8A64A-99F7-4202-972A-EB119FF3D48A}" srcOrd="1" destOrd="0" presId="urn:microsoft.com/office/officeart/2005/8/layout/hList9"/>
    <dgm:cxn modelId="{9BE82A18-3B28-4E25-9DC0-6B3C18709E2E}" type="presOf" srcId="{5A9D3AAF-7BEF-4D04-836D-D84A1A2EAAE7}" destId="{7737BF31-D080-430E-90E2-D5E3CCD59F96}" srcOrd="0" destOrd="0" presId="urn:microsoft.com/office/officeart/2005/8/layout/hList9"/>
    <dgm:cxn modelId="{CAE61571-378A-4759-9A2B-03B72D8F55DD}" srcId="{7C8F4349-6E45-4874-B459-573FE7F55F51}" destId="{87CF9BCD-E593-4D0D-B91C-0B3B6A6248C9}" srcOrd="2" destOrd="0" parTransId="{0929B268-2BF7-422E-80F0-AAA333C744FC}" sibTransId="{CD37694B-5A96-4ECD-99D8-5BA92B03F2B7}"/>
    <dgm:cxn modelId="{6D0F6C6A-D323-46EF-A5AA-E75958F8E196}" srcId="{7C8F4349-6E45-4874-B459-573FE7F55F51}" destId="{ED4D2DB8-0329-425C-A523-18BCCDFD930B}" srcOrd="1" destOrd="0" parTransId="{7C6F7A6F-1199-49FE-91E4-F7D60FC0BCDC}" sibTransId="{818ED0D2-C676-46DE-B754-CCB477A2CBEB}"/>
    <dgm:cxn modelId="{9D40A3BF-2B0A-4BCE-BDCF-1E926374E240}" type="presOf" srcId="{87CF9BCD-E593-4D0D-B91C-0B3B6A6248C9}" destId="{074EA392-92E5-41E8-9106-EC3BAC1FC51A}" srcOrd="0" destOrd="0" presId="urn:microsoft.com/office/officeart/2005/8/layout/hList9"/>
    <dgm:cxn modelId="{36D52ED9-CD4C-4F68-8811-45F26ABB96D4}" type="presOf" srcId="{5200D2BF-80C4-4A86-B53C-0997D662C0C7}" destId="{F5E4249C-5685-4F4B-85D7-51385B9F69F5}" srcOrd="1" destOrd="0" presId="urn:microsoft.com/office/officeart/2005/8/layout/hList9"/>
    <dgm:cxn modelId="{15D8EE44-BB53-43EE-9767-F61E78B6AB25}" srcId="{ED4D2DB8-0329-425C-A523-18BCCDFD930B}" destId="{5A9D3AAF-7BEF-4D04-836D-D84A1A2EAAE7}" srcOrd="0" destOrd="0" parTransId="{3B58589B-4503-4EFF-85D3-44A8180B84F3}" sibTransId="{9F204C8E-E10D-495B-8EE6-4123C07A64F9}"/>
    <dgm:cxn modelId="{73E0C466-7987-4604-AB45-DB46B73F5FBD}" type="presOf" srcId="{7C8F4349-6E45-4874-B459-573FE7F55F51}" destId="{3233B33A-DD2D-4DA5-9406-1B4E1C721E94}" srcOrd="0" destOrd="0" presId="urn:microsoft.com/office/officeart/2005/8/layout/hList9"/>
    <dgm:cxn modelId="{3641126F-5BDC-47D5-BE4B-68FA1D3BEE55}" srcId="{7C8F4349-6E45-4874-B459-573FE7F55F51}" destId="{26834C7D-38F6-4862-A688-718AECAE04F0}" srcOrd="0" destOrd="0" parTransId="{2EDBD3F5-CAA5-4503-98AA-0E53B80789A1}" sibTransId="{7AD0FC6D-4E5A-4181-A147-628239A17705}"/>
    <dgm:cxn modelId="{B145A701-0788-40CA-A69A-B9E93A2A1AD3}" srcId="{87CF9BCD-E593-4D0D-B91C-0B3B6A6248C9}" destId="{5BA7319B-6C89-4F7A-A3F7-AC103AFDAF26}" srcOrd="0" destOrd="0" parTransId="{CAB356CE-F201-4EA3-8D42-69BA01937FD2}" sibTransId="{4615B949-5D0B-4394-A095-D2E7847EB226}"/>
    <dgm:cxn modelId="{83B4DF77-EDEB-4434-8748-612702C0FA4B}" srcId="{26834C7D-38F6-4862-A688-718AECAE04F0}" destId="{5200D2BF-80C4-4A86-B53C-0997D662C0C7}" srcOrd="0" destOrd="0" parTransId="{2182AC56-F78B-430A-90C3-C5610D1F6941}" sibTransId="{3E93831E-CF16-46EB-B09F-8842993F1D04}"/>
    <dgm:cxn modelId="{40D97B0C-45AB-4C38-A270-8A4CAD148E43}" type="presOf" srcId="{5BA7319B-6C89-4F7A-A3F7-AC103AFDAF26}" destId="{41A148B4-A586-4FB5-BD19-D8F5EE4324DB}" srcOrd="0" destOrd="0" presId="urn:microsoft.com/office/officeart/2005/8/layout/hList9"/>
    <dgm:cxn modelId="{404469BA-DB52-4361-AF64-C1F2E170110F}" type="presOf" srcId="{26834C7D-38F6-4862-A688-718AECAE04F0}" destId="{2C185757-99FF-4789-BD8E-4186CBF59A73}" srcOrd="0" destOrd="0" presId="urn:microsoft.com/office/officeart/2005/8/layout/hList9"/>
    <dgm:cxn modelId="{2AC1DE88-7C1D-4016-9ECE-2E3BF6D09857}" type="presOf" srcId="{5BA7319B-6C89-4F7A-A3F7-AC103AFDAF26}" destId="{94D03CE5-9DFF-4710-9CD0-1EF0702FD8C7}" srcOrd="1" destOrd="0" presId="urn:microsoft.com/office/officeart/2005/8/layout/hList9"/>
    <dgm:cxn modelId="{05E05C52-E08C-43F3-99F8-5A007C44B05F}" type="presParOf" srcId="{3233B33A-DD2D-4DA5-9406-1B4E1C721E94}" destId="{226A906E-2A34-407F-BA8A-0C91817F4464}" srcOrd="0" destOrd="0" presId="urn:microsoft.com/office/officeart/2005/8/layout/hList9"/>
    <dgm:cxn modelId="{CAE518FD-015F-4371-ADDE-A7462CBD1CA0}" type="presParOf" srcId="{3233B33A-DD2D-4DA5-9406-1B4E1C721E94}" destId="{6BD07E68-4528-4644-9D62-8007DEE66427}" srcOrd="1" destOrd="0" presId="urn:microsoft.com/office/officeart/2005/8/layout/hList9"/>
    <dgm:cxn modelId="{4E19DF71-E6BC-4CBD-A71D-B7F19A239B7D}" type="presParOf" srcId="{6BD07E68-4528-4644-9D62-8007DEE66427}" destId="{25F42F5E-5717-4B71-AB14-6EA1DFA73068}" srcOrd="0" destOrd="0" presId="urn:microsoft.com/office/officeart/2005/8/layout/hList9"/>
    <dgm:cxn modelId="{595AE1C0-C790-4DF9-9C4E-6C22D4515020}" type="presParOf" srcId="{6BD07E68-4528-4644-9D62-8007DEE66427}" destId="{9AFC4DA4-F808-48D8-8CE4-AADB0EA55A54}" srcOrd="1" destOrd="0" presId="urn:microsoft.com/office/officeart/2005/8/layout/hList9"/>
    <dgm:cxn modelId="{37E29012-41DC-4839-9075-CB793CCEC3C2}" type="presParOf" srcId="{9AFC4DA4-F808-48D8-8CE4-AADB0EA55A54}" destId="{580DEC2C-DEC0-43E6-8816-913E358C79C3}" srcOrd="0" destOrd="0" presId="urn:microsoft.com/office/officeart/2005/8/layout/hList9"/>
    <dgm:cxn modelId="{1B7F749F-DC5F-4A01-A7EA-CBFC625C80BA}" type="presParOf" srcId="{9AFC4DA4-F808-48D8-8CE4-AADB0EA55A54}" destId="{F5E4249C-5685-4F4B-85D7-51385B9F69F5}" srcOrd="1" destOrd="0" presId="urn:microsoft.com/office/officeart/2005/8/layout/hList9"/>
    <dgm:cxn modelId="{96A93C0C-26A8-463E-913D-C953C3800063}" type="presParOf" srcId="{3233B33A-DD2D-4DA5-9406-1B4E1C721E94}" destId="{C959022C-23AE-4BD3-B87F-5666EC8C7357}" srcOrd="2" destOrd="0" presId="urn:microsoft.com/office/officeart/2005/8/layout/hList9"/>
    <dgm:cxn modelId="{5AFF436B-1875-4A6F-A7A6-FB860AE3857E}" type="presParOf" srcId="{3233B33A-DD2D-4DA5-9406-1B4E1C721E94}" destId="{2C185757-99FF-4789-BD8E-4186CBF59A73}" srcOrd="3" destOrd="0" presId="urn:microsoft.com/office/officeart/2005/8/layout/hList9"/>
    <dgm:cxn modelId="{6ABF2FFE-019F-45E9-BF8F-EABB7604B26E}" type="presParOf" srcId="{3233B33A-DD2D-4DA5-9406-1B4E1C721E94}" destId="{10631DD4-E707-4F5C-AE55-D56E850081DC}" srcOrd="4" destOrd="0" presId="urn:microsoft.com/office/officeart/2005/8/layout/hList9"/>
    <dgm:cxn modelId="{3E1F0FEB-69C2-42B8-BD93-83E4D113C814}" type="presParOf" srcId="{3233B33A-DD2D-4DA5-9406-1B4E1C721E94}" destId="{1E1D1C6D-4886-4CEA-9200-B8BF22ECBB2A}" srcOrd="5" destOrd="0" presId="urn:microsoft.com/office/officeart/2005/8/layout/hList9"/>
    <dgm:cxn modelId="{14E2680C-C81E-49D5-9810-46BCD0F43515}" type="presParOf" srcId="{3233B33A-DD2D-4DA5-9406-1B4E1C721E94}" destId="{6409FA96-84E3-4360-8297-52D9BC168B8A}" srcOrd="6" destOrd="0" presId="urn:microsoft.com/office/officeart/2005/8/layout/hList9"/>
    <dgm:cxn modelId="{A3043189-4BB0-487F-8610-AB631825DEEF}" type="presParOf" srcId="{6409FA96-84E3-4360-8297-52D9BC168B8A}" destId="{C8908329-F9FD-46B4-8FB6-85F8D9ADB53C}" srcOrd="0" destOrd="0" presId="urn:microsoft.com/office/officeart/2005/8/layout/hList9"/>
    <dgm:cxn modelId="{89C920A1-58ED-4F96-BA4A-C34C099EB23E}" type="presParOf" srcId="{6409FA96-84E3-4360-8297-52D9BC168B8A}" destId="{F1E6CA91-B497-4F4C-BD2F-F7EDA7CE800D}" srcOrd="1" destOrd="0" presId="urn:microsoft.com/office/officeart/2005/8/layout/hList9"/>
    <dgm:cxn modelId="{AA68000C-B8F0-473E-86E1-C067AE3B983D}" type="presParOf" srcId="{F1E6CA91-B497-4F4C-BD2F-F7EDA7CE800D}" destId="{7737BF31-D080-430E-90E2-D5E3CCD59F96}" srcOrd="0" destOrd="0" presId="urn:microsoft.com/office/officeart/2005/8/layout/hList9"/>
    <dgm:cxn modelId="{93A4EAFC-E4F5-4891-A497-6C4066B032D0}" type="presParOf" srcId="{F1E6CA91-B497-4F4C-BD2F-F7EDA7CE800D}" destId="{8BA8A64A-99F7-4202-972A-EB119FF3D48A}" srcOrd="1" destOrd="0" presId="urn:microsoft.com/office/officeart/2005/8/layout/hList9"/>
    <dgm:cxn modelId="{CCC38B7C-33A7-4467-8156-4B497E1563DB}" type="presParOf" srcId="{3233B33A-DD2D-4DA5-9406-1B4E1C721E94}" destId="{D2053F5D-33C3-40F0-9AE5-E6A64025226D}" srcOrd="7" destOrd="0" presId="urn:microsoft.com/office/officeart/2005/8/layout/hList9"/>
    <dgm:cxn modelId="{1D829C1E-4F02-438E-BE99-E2ED5B1159CE}" type="presParOf" srcId="{3233B33A-DD2D-4DA5-9406-1B4E1C721E94}" destId="{D4771FDD-4CFA-4C04-BAF3-5B471B01CE26}" srcOrd="8" destOrd="0" presId="urn:microsoft.com/office/officeart/2005/8/layout/hList9"/>
    <dgm:cxn modelId="{CDCE8EBD-FB39-4260-A76E-12C9F573C385}" type="presParOf" srcId="{3233B33A-DD2D-4DA5-9406-1B4E1C721E94}" destId="{34EEC9F2-8D8D-4971-B7E1-DF75C922D8F1}" srcOrd="9" destOrd="0" presId="urn:microsoft.com/office/officeart/2005/8/layout/hList9"/>
    <dgm:cxn modelId="{A183F642-A4C6-4D4C-9054-CC9F6400A291}" type="presParOf" srcId="{3233B33A-DD2D-4DA5-9406-1B4E1C721E94}" destId="{A684B0C2-3D7C-4772-8957-8E093084D77F}" srcOrd="10" destOrd="0" presId="urn:microsoft.com/office/officeart/2005/8/layout/hList9"/>
    <dgm:cxn modelId="{77164F25-101F-4A3E-A278-2F36FC11444C}" type="presParOf" srcId="{3233B33A-DD2D-4DA5-9406-1B4E1C721E94}" destId="{68972F77-1BDC-4787-B565-574CBB1E95D3}" srcOrd="11" destOrd="0" presId="urn:microsoft.com/office/officeart/2005/8/layout/hList9"/>
    <dgm:cxn modelId="{7A01A05F-A57B-4FED-81B4-6BB6C0906BD0}" type="presParOf" srcId="{68972F77-1BDC-4787-B565-574CBB1E95D3}" destId="{436E523A-41F9-46DF-8B28-E1AA93AE1ACC}" srcOrd="0" destOrd="0" presId="urn:microsoft.com/office/officeart/2005/8/layout/hList9"/>
    <dgm:cxn modelId="{44BE90E5-6578-4E12-B0D8-0BF797E74F55}" type="presParOf" srcId="{68972F77-1BDC-4787-B565-574CBB1E95D3}" destId="{AD91A8AF-1451-4E79-B67C-2EA67B816589}" srcOrd="1" destOrd="0" presId="urn:microsoft.com/office/officeart/2005/8/layout/hList9"/>
    <dgm:cxn modelId="{CD7CCF95-1892-4870-BB42-2BCA33052EBE}" type="presParOf" srcId="{AD91A8AF-1451-4E79-B67C-2EA67B816589}" destId="{41A148B4-A586-4FB5-BD19-D8F5EE4324DB}" srcOrd="0" destOrd="0" presId="urn:microsoft.com/office/officeart/2005/8/layout/hList9"/>
    <dgm:cxn modelId="{BA83C265-1EB1-438D-8D8D-35AD50D3111C}" type="presParOf" srcId="{AD91A8AF-1451-4E79-B67C-2EA67B816589}" destId="{94D03CE5-9DFF-4710-9CD0-1EF0702FD8C7}" srcOrd="1" destOrd="0" presId="urn:microsoft.com/office/officeart/2005/8/layout/hList9"/>
    <dgm:cxn modelId="{8AC918AB-ECED-44D0-932B-53A48614BE35}" type="presParOf" srcId="{3233B33A-DD2D-4DA5-9406-1B4E1C721E94}" destId="{C22A6F69-1176-426B-8FC0-2D4174588E34}" srcOrd="12" destOrd="0" presId="urn:microsoft.com/office/officeart/2005/8/layout/hList9"/>
    <dgm:cxn modelId="{83ACC363-8301-45AB-9FD2-9C7CBCE6AA7D}" type="presParOf" srcId="{3233B33A-DD2D-4DA5-9406-1B4E1C721E94}" destId="{074EA392-92E5-41E8-9106-EC3BAC1FC51A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8F4349-6E45-4874-B459-573FE7F55F51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ky-KG"/>
        </a:p>
      </dgm:t>
    </dgm:pt>
    <dgm:pt modelId="{26834C7D-38F6-4862-A688-718AECAE04F0}">
      <dgm:prSet phldrT="[Текст]" custT="1"/>
      <dgm:spPr/>
      <dgm:t>
        <a:bodyPr/>
        <a:lstStyle/>
        <a:p>
          <a:r>
            <a:rPr lang="ru-RU" sz="1100">
              <a:latin typeface="Times New Roman" panose="02020603050405020304" pitchFamily="18" charset="0"/>
              <a:cs typeface="Times New Roman" panose="02020603050405020304" pitchFamily="18" charset="0"/>
            </a:rPr>
            <a:t>Шаг12</a:t>
          </a:r>
          <a:endParaRPr lang="ky-KG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DBD3F5-CAA5-4503-98AA-0E53B80789A1}" type="parTrans" cxnId="{3641126F-5BDC-47D5-BE4B-68FA1D3BEE55}">
      <dgm:prSet/>
      <dgm:spPr/>
      <dgm:t>
        <a:bodyPr/>
        <a:lstStyle/>
        <a:p>
          <a:endParaRPr lang="ky-KG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D0FC6D-4E5A-4181-A147-628239A17705}" type="sibTrans" cxnId="{3641126F-5BDC-47D5-BE4B-68FA1D3BEE55}">
      <dgm:prSet/>
      <dgm:spPr/>
      <dgm:t>
        <a:bodyPr/>
        <a:lstStyle/>
        <a:p>
          <a:endParaRPr lang="ky-KG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00D2BF-80C4-4A86-B53C-0997D662C0C7}">
      <dgm:prSet phldrT="[Текст]" custT="1"/>
      <dgm:spPr/>
      <dgm:t>
        <a:bodyPr/>
        <a:lstStyle/>
        <a:p>
          <a:r>
            <a:rPr lang="ru-RU" sz="1100" b="1" dirty="0"/>
            <a:t>Подготовить данные для заполнения таблиц данных, </a:t>
          </a:r>
          <a:r>
            <a:rPr lang="ru-RU" sz="1100" b="1" dirty="0" err="1"/>
            <a:t>необ</a:t>
          </a:r>
          <a:r>
            <a:rPr lang="ru-RU" sz="1100" b="1" dirty="0"/>
            <a:t>-х для предоставления услуги</a:t>
          </a:r>
          <a:endParaRPr lang="ky-KG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82AC56-F78B-430A-90C3-C5610D1F6941}" type="parTrans" cxnId="{83B4DF77-EDEB-4434-8748-612702C0FA4B}">
      <dgm:prSet/>
      <dgm:spPr/>
      <dgm:t>
        <a:bodyPr/>
        <a:lstStyle/>
        <a:p>
          <a:endParaRPr lang="ky-KG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93831E-CF16-46EB-B09F-8842993F1D04}" type="sibTrans" cxnId="{83B4DF77-EDEB-4434-8748-612702C0FA4B}">
      <dgm:prSet/>
      <dgm:spPr/>
      <dgm:t>
        <a:bodyPr/>
        <a:lstStyle/>
        <a:p>
          <a:endParaRPr lang="ky-KG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4D2DB8-0329-425C-A523-18BCCDFD930B}">
      <dgm:prSet phldrT="[Текст]" custT="1"/>
      <dgm:spPr/>
      <dgm:t>
        <a:bodyPr/>
        <a:lstStyle/>
        <a:p>
          <a:r>
            <a:rPr lang="ru-RU" sz="1100">
              <a:latin typeface="Times New Roman" panose="02020603050405020304" pitchFamily="18" charset="0"/>
              <a:cs typeface="Times New Roman" panose="02020603050405020304" pitchFamily="18" charset="0"/>
            </a:rPr>
            <a:t>Шаг13</a:t>
          </a:r>
          <a:endParaRPr lang="ky-KG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6F7A6F-1199-49FE-91E4-F7D60FC0BCDC}" type="parTrans" cxnId="{6D0F6C6A-D323-46EF-A5AA-E75958F8E196}">
      <dgm:prSet/>
      <dgm:spPr/>
      <dgm:t>
        <a:bodyPr/>
        <a:lstStyle/>
        <a:p>
          <a:endParaRPr lang="ky-KG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8ED0D2-C676-46DE-B754-CCB477A2CBEB}" type="sibTrans" cxnId="{6D0F6C6A-D323-46EF-A5AA-E75958F8E196}">
      <dgm:prSet/>
      <dgm:spPr/>
      <dgm:t>
        <a:bodyPr/>
        <a:lstStyle/>
        <a:p>
          <a:endParaRPr lang="ky-KG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9D3AAF-7BEF-4D04-836D-D84A1A2EAAE7}">
      <dgm:prSet custT="1"/>
      <dgm:spPr/>
      <dgm:t>
        <a:bodyPr/>
        <a:lstStyle/>
        <a:p>
          <a:r>
            <a:rPr lang="ru-RU" sz="1100" b="1"/>
            <a:t>Сформировать базы данных и справочников</a:t>
          </a:r>
          <a:endParaRPr lang="ky-KG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58589B-4503-4EFF-85D3-44A8180B84F3}" type="parTrans" cxnId="{15D8EE44-BB53-43EE-9767-F61E78B6AB25}">
      <dgm:prSet/>
      <dgm:spPr/>
      <dgm:t>
        <a:bodyPr/>
        <a:lstStyle/>
        <a:p>
          <a:endParaRPr lang="ky-KG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204C8E-E10D-495B-8EE6-4123C07A64F9}" type="sibTrans" cxnId="{15D8EE44-BB53-43EE-9767-F61E78B6AB25}">
      <dgm:prSet/>
      <dgm:spPr/>
      <dgm:t>
        <a:bodyPr/>
        <a:lstStyle/>
        <a:p>
          <a:endParaRPr lang="ky-KG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CF9BCD-E593-4D0D-B91C-0B3B6A6248C9}">
      <dgm:prSet phldrT="[Текст]" custT="1"/>
      <dgm:spPr/>
      <dgm:t>
        <a:bodyPr/>
        <a:lstStyle/>
        <a:p>
          <a:r>
            <a:rPr lang="ru-RU" sz="1100">
              <a:latin typeface="Times New Roman" panose="02020603050405020304" pitchFamily="18" charset="0"/>
              <a:cs typeface="Times New Roman" panose="02020603050405020304" pitchFamily="18" charset="0"/>
            </a:rPr>
            <a:t>Шаг14</a:t>
          </a:r>
          <a:endParaRPr lang="ky-KG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29B268-2BF7-422E-80F0-AAA333C744FC}" type="parTrans" cxnId="{CAE61571-378A-4759-9A2B-03B72D8F55DD}">
      <dgm:prSet/>
      <dgm:spPr/>
      <dgm:t>
        <a:bodyPr/>
        <a:lstStyle/>
        <a:p>
          <a:endParaRPr lang="ky-KG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37694B-5A96-4ECD-99D8-5BA92B03F2B7}" type="sibTrans" cxnId="{CAE61571-378A-4759-9A2B-03B72D8F55DD}">
      <dgm:prSet/>
      <dgm:spPr/>
      <dgm:t>
        <a:bodyPr/>
        <a:lstStyle/>
        <a:p>
          <a:endParaRPr lang="ky-KG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A7319B-6C89-4F7A-A3F7-AC103AFDAF26}">
      <dgm:prSet custT="1"/>
      <dgm:spPr/>
      <dgm:t>
        <a:bodyPr/>
        <a:lstStyle/>
        <a:p>
          <a:r>
            <a:rPr lang="ru-RU" sz="1100" b="1"/>
            <a:t>Смоделировать бизнес-процессы “как должно быть”</a:t>
          </a:r>
          <a:endParaRPr lang="ky-KG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B356CE-F201-4EA3-8D42-69BA01937FD2}" type="parTrans" cxnId="{B145A701-0788-40CA-A69A-B9E93A2A1AD3}">
      <dgm:prSet/>
      <dgm:spPr/>
      <dgm:t>
        <a:bodyPr/>
        <a:lstStyle/>
        <a:p>
          <a:endParaRPr lang="ky-KG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15B949-5D0B-4394-A095-D2E7847EB226}" type="sibTrans" cxnId="{B145A701-0788-40CA-A69A-B9E93A2A1AD3}">
      <dgm:prSet/>
      <dgm:spPr/>
      <dgm:t>
        <a:bodyPr/>
        <a:lstStyle/>
        <a:p>
          <a:endParaRPr lang="ky-KG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33B33A-DD2D-4DA5-9406-1B4E1C721E94}" type="pres">
      <dgm:prSet presAssocID="{7C8F4349-6E45-4874-B459-573FE7F55F51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ky-KG"/>
        </a:p>
      </dgm:t>
    </dgm:pt>
    <dgm:pt modelId="{226A906E-2A34-407F-BA8A-0C91817F4464}" type="pres">
      <dgm:prSet presAssocID="{26834C7D-38F6-4862-A688-718AECAE04F0}" presName="posSpace" presStyleCnt="0"/>
      <dgm:spPr/>
    </dgm:pt>
    <dgm:pt modelId="{6BD07E68-4528-4644-9D62-8007DEE66427}" type="pres">
      <dgm:prSet presAssocID="{26834C7D-38F6-4862-A688-718AECAE04F0}" presName="vertFlow" presStyleCnt="0"/>
      <dgm:spPr/>
    </dgm:pt>
    <dgm:pt modelId="{25F42F5E-5717-4B71-AB14-6EA1DFA73068}" type="pres">
      <dgm:prSet presAssocID="{26834C7D-38F6-4862-A688-718AECAE04F0}" presName="topSpace" presStyleCnt="0"/>
      <dgm:spPr/>
    </dgm:pt>
    <dgm:pt modelId="{9AFC4DA4-F808-48D8-8CE4-AADB0EA55A54}" type="pres">
      <dgm:prSet presAssocID="{26834C7D-38F6-4862-A688-718AECAE04F0}" presName="firstComp" presStyleCnt="0"/>
      <dgm:spPr/>
    </dgm:pt>
    <dgm:pt modelId="{580DEC2C-DEC0-43E6-8816-913E358C79C3}" type="pres">
      <dgm:prSet presAssocID="{26834C7D-38F6-4862-A688-718AECAE04F0}" presName="firstChild" presStyleLbl="bgAccFollowNode1" presStyleIdx="0" presStyleCnt="3"/>
      <dgm:spPr/>
      <dgm:t>
        <a:bodyPr/>
        <a:lstStyle/>
        <a:p>
          <a:endParaRPr lang="ky-KG"/>
        </a:p>
      </dgm:t>
    </dgm:pt>
    <dgm:pt modelId="{F5E4249C-5685-4F4B-85D7-51385B9F69F5}" type="pres">
      <dgm:prSet presAssocID="{26834C7D-38F6-4862-A688-718AECAE04F0}" presName="firstChildTx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ky-KG"/>
        </a:p>
      </dgm:t>
    </dgm:pt>
    <dgm:pt modelId="{C959022C-23AE-4BD3-B87F-5666EC8C7357}" type="pres">
      <dgm:prSet presAssocID="{26834C7D-38F6-4862-A688-718AECAE04F0}" presName="negSpace" presStyleCnt="0"/>
      <dgm:spPr/>
    </dgm:pt>
    <dgm:pt modelId="{2C185757-99FF-4789-BD8E-4186CBF59A73}" type="pres">
      <dgm:prSet presAssocID="{26834C7D-38F6-4862-A688-718AECAE04F0}" presName="circle" presStyleLbl="node1" presStyleIdx="0" presStyleCnt="3" custScaleX="75122" custScaleY="77191"/>
      <dgm:spPr/>
      <dgm:t>
        <a:bodyPr/>
        <a:lstStyle/>
        <a:p>
          <a:endParaRPr lang="ky-KG"/>
        </a:p>
      </dgm:t>
    </dgm:pt>
    <dgm:pt modelId="{10631DD4-E707-4F5C-AE55-D56E850081DC}" type="pres">
      <dgm:prSet presAssocID="{7AD0FC6D-4E5A-4181-A147-628239A17705}" presName="transSpace" presStyleCnt="0"/>
      <dgm:spPr/>
    </dgm:pt>
    <dgm:pt modelId="{1E1D1C6D-4886-4CEA-9200-B8BF22ECBB2A}" type="pres">
      <dgm:prSet presAssocID="{ED4D2DB8-0329-425C-A523-18BCCDFD930B}" presName="posSpace" presStyleCnt="0"/>
      <dgm:spPr/>
    </dgm:pt>
    <dgm:pt modelId="{6409FA96-84E3-4360-8297-52D9BC168B8A}" type="pres">
      <dgm:prSet presAssocID="{ED4D2DB8-0329-425C-A523-18BCCDFD930B}" presName="vertFlow" presStyleCnt="0"/>
      <dgm:spPr/>
    </dgm:pt>
    <dgm:pt modelId="{C8908329-F9FD-46B4-8FB6-85F8D9ADB53C}" type="pres">
      <dgm:prSet presAssocID="{ED4D2DB8-0329-425C-A523-18BCCDFD930B}" presName="topSpace" presStyleCnt="0"/>
      <dgm:spPr/>
    </dgm:pt>
    <dgm:pt modelId="{F1E6CA91-B497-4F4C-BD2F-F7EDA7CE800D}" type="pres">
      <dgm:prSet presAssocID="{ED4D2DB8-0329-425C-A523-18BCCDFD930B}" presName="firstComp" presStyleCnt="0"/>
      <dgm:spPr/>
    </dgm:pt>
    <dgm:pt modelId="{7737BF31-D080-430E-90E2-D5E3CCD59F96}" type="pres">
      <dgm:prSet presAssocID="{ED4D2DB8-0329-425C-A523-18BCCDFD930B}" presName="firstChild" presStyleLbl="bgAccFollowNode1" presStyleIdx="1" presStyleCnt="3"/>
      <dgm:spPr/>
      <dgm:t>
        <a:bodyPr/>
        <a:lstStyle/>
        <a:p>
          <a:endParaRPr lang="ky-KG"/>
        </a:p>
      </dgm:t>
    </dgm:pt>
    <dgm:pt modelId="{8BA8A64A-99F7-4202-972A-EB119FF3D48A}" type="pres">
      <dgm:prSet presAssocID="{ED4D2DB8-0329-425C-A523-18BCCDFD930B}" presName="firstChildTx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ky-KG"/>
        </a:p>
      </dgm:t>
    </dgm:pt>
    <dgm:pt modelId="{D2053F5D-33C3-40F0-9AE5-E6A64025226D}" type="pres">
      <dgm:prSet presAssocID="{ED4D2DB8-0329-425C-A523-18BCCDFD930B}" presName="negSpace" presStyleCnt="0"/>
      <dgm:spPr/>
    </dgm:pt>
    <dgm:pt modelId="{D4771FDD-4CFA-4C04-BAF3-5B471B01CE26}" type="pres">
      <dgm:prSet presAssocID="{ED4D2DB8-0329-425C-A523-18BCCDFD930B}" presName="circle" presStyleLbl="node1" presStyleIdx="1" presStyleCnt="3" custScaleX="75122" custScaleY="77191"/>
      <dgm:spPr/>
      <dgm:t>
        <a:bodyPr/>
        <a:lstStyle/>
        <a:p>
          <a:endParaRPr lang="ky-KG"/>
        </a:p>
      </dgm:t>
    </dgm:pt>
    <dgm:pt modelId="{34EEC9F2-8D8D-4971-B7E1-DF75C922D8F1}" type="pres">
      <dgm:prSet presAssocID="{818ED0D2-C676-46DE-B754-CCB477A2CBEB}" presName="transSpace" presStyleCnt="0"/>
      <dgm:spPr/>
    </dgm:pt>
    <dgm:pt modelId="{A684B0C2-3D7C-4772-8957-8E093084D77F}" type="pres">
      <dgm:prSet presAssocID="{87CF9BCD-E593-4D0D-B91C-0B3B6A6248C9}" presName="posSpace" presStyleCnt="0"/>
      <dgm:spPr/>
    </dgm:pt>
    <dgm:pt modelId="{68972F77-1BDC-4787-B565-574CBB1E95D3}" type="pres">
      <dgm:prSet presAssocID="{87CF9BCD-E593-4D0D-B91C-0B3B6A6248C9}" presName="vertFlow" presStyleCnt="0"/>
      <dgm:spPr/>
    </dgm:pt>
    <dgm:pt modelId="{436E523A-41F9-46DF-8B28-E1AA93AE1ACC}" type="pres">
      <dgm:prSet presAssocID="{87CF9BCD-E593-4D0D-B91C-0B3B6A6248C9}" presName="topSpace" presStyleCnt="0"/>
      <dgm:spPr/>
    </dgm:pt>
    <dgm:pt modelId="{AD91A8AF-1451-4E79-B67C-2EA67B816589}" type="pres">
      <dgm:prSet presAssocID="{87CF9BCD-E593-4D0D-B91C-0B3B6A6248C9}" presName="firstComp" presStyleCnt="0"/>
      <dgm:spPr/>
    </dgm:pt>
    <dgm:pt modelId="{41A148B4-A586-4FB5-BD19-D8F5EE4324DB}" type="pres">
      <dgm:prSet presAssocID="{87CF9BCD-E593-4D0D-B91C-0B3B6A6248C9}" presName="firstChild" presStyleLbl="bgAccFollowNode1" presStyleIdx="2" presStyleCnt="3"/>
      <dgm:spPr/>
      <dgm:t>
        <a:bodyPr/>
        <a:lstStyle/>
        <a:p>
          <a:endParaRPr lang="ky-KG"/>
        </a:p>
      </dgm:t>
    </dgm:pt>
    <dgm:pt modelId="{94D03CE5-9DFF-4710-9CD0-1EF0702FD8C7}" type="pres">
      <dgm:prSet presAssocID="{87CF9BCD-E593-4D0D-B91C-0B3B6A6248C9}" presName="firstChildTx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ky-KG"/>
        </a:p>
      </dgm:t>
    </dgm:pt>
    <dgm:pt modelId="{C22A6F69-1176-426B-8FC0-2D4174588E34}" type="pres">
      <dgm:prSet presAssocID="{87CF9BCD-E593-4D0D-B91C-0B3B6A6248C9}" presName="negSpace" presStyleCnt="0"/>
      <dgm:spPr/>
    </dgm:pt>
    <dgm:pt modelId="{074EA392-92E5-41E8-9106-EC3BAC1FC51A}" type="pres">
      <dgm:prSet presAssocID="{87CF9BCD-E593-4D0D-B91C-0B3B6A6248C9}" presName="circle" presStyleLbl="node1" presStyleIdx="2" presStyleCnt="3" custScaleX="75122" custScaleY="77191" custLinFactNeighborX="2148"/>
      <dgm:spPr/>
      <dgm:t>
        <a:bodyPr/>
        <a:lstStyle/>
        <a:p>
          <a:endParaRPr lang="ky-KG"/>
        </a:p>
      </dgm:t>
    </dgm:pt>
  </dgm:ptLst>
  <dgm:cxnLst>
    <dgm:cxn modelId="{A53012B1-8C9E-49DD-8683-AEA8F77F5EC3}" type="presOf" srcId="{5BA7319B-6C89-4F7A-A3F7-AC103AFDAF26}" destId="{41A148B4-A586-4FB5-BD19-D8F5EE4324DB}" srcOrd="0" destOrd="0" presId="urn:microsoft.com/office/officeart/2005/8/layout/hList9"/>
    <dgm:cxn modelId="{B75F6E6D-ACF3-4509-AE11-FBA6BA953F4A}" type="presOf" srcId="{26834C7D-38F6-4862-A688-718AECAE04F0}" destId="{2C185757-99FF-4789-BD8E-4186CBF59A73}" srcOrd="0" destOrd="0" presId="urn:microsoft.com/office/officeart/2005/8/layout/hList9"/>
    <dgm:cxn modelId="{7A1CEE92-E23C-479F-9D07-5D956F01EF59}" type="presOf" srcId="{ED4D2DB8-0329-425C-A523-18BCCDFD930B}" destId="{D4771FDD-4CFA-4C04-BAF3-5B471B01CE26}" srcOrd="0" destOrd="0" presId="urn:microsoft.com/office/officeart/2005/8/layout/hList9"/>
    <dgm:cxn modelId="{CAE61571-378A-4759-9A2B-03B72D8F55DD}" srcId="{7C8F4349-6E45-4874-B459-573FE7F55F51}" destId="{87CF9BCD-E593-4D0D-B91C-0B3B6A6248C9}" srcOrd="2" destOrd="0" parTransId="{0929B268-2BF7-422E-80F0-AAA333C744FC}" sibTransId="{CD37694B-5A96-4ECD-99D8-5BA92B03F2B7}"/>
    <dgm:cxn modelId="{6D0F6C6A-D323-46EF-A5AA-E75958F8E196}" srcId="{7C8F4349-6E45-4874-B459-573FE7F55F51}" destId="{ED4D2DB8-0329-425C-A523-18BCCDFD930B}" srcOrd="1" destOrd="0" parTransId="{7C6F7A6F-1199-49FE-91E4-F7D60FC0BCDC}" sibTransId="{818ED0D2-C676-46DE-B754-CCB477A2CBEB}"/>
    <dgm:cxn modelId="{475D2D35-E69A-429C-987E-881BBD9ECAB0}" type="presOf" srcId="{5A9D3AAF-7BEF-4D04-836D-D84A1A2EAAE7}" destId="{8BA8A64A-99F7-4202-972A-EB119FF3D48A}" srcOrd="1" destOrd="0" presId="urn:microsoft.com/office/officeart/2005/8/layout/hList9"/>
    <dgm:cxn modelId="{A268BBA1-7F35-4994-BCDD-22F942D772CD}" type="presOf" srcId="{5BA7319B-6C89-4F7A-A3F7-AC103AFDAF26}" destId="{94D03CE5-9DFF-4710-9CD0-1EF0702FD8C7}" srcOrd="1" destOrd="0" presId="urn:microsoft.com/office/officeart/2005/8/layout/hList9"/>
    <dgm:cxn modelId="{49E293AC-43B1-473C-A6E9-2856926FA58C}" type="presOf" srcId="{7C8F4349-6E45-4874-B459-573FE7F55F51}" destId="{3233B33A-DD2D-4DA5-9406-1B4E1C721E94}" srcOrd="0" destOrd="0" presId="urn:microsoft.com/office/officeart/2005/8/layout/hList9"/>
    <dgm:cxn modelId="{2EE8F14E-FA23-498A-8CB1-32EC10E88240}" type="presOf" srcId="{87CF9BCD-E593-4D0D-B91C-0B3B6A6248C9}" destId="{074EA392-92E5-41E8-9106-EC3BAC1FC51A}" srcOrd="0" destOrd="0" presId="urn:microsoft.com/office/officeart/2005/8/layout/hList9"/>
    <dgm:cxn modelId="{15D8EE44-BB53-43EE-9767-F61E78B6AB25}" srcId="{ED4D2DB8-0329-425C-A523-18BCCDFD930B}" destId="{5A9D3AAF-7BEF-4D04-836D-D84A1A2EAAE7}" srcOrd="0" destOrd="0" parTransId="{3B58589B-4503-4EFF-85D3-44A8180B84F3}" sibTransId="{9F204C8E-E10D-495B-8EE6-4123C07A64F9}"/>
    <dgm:cxn modelId="{1BC6F51F-F2E8-41AC-9A55-61E7DE8BCE93}" type="presOf" srcId="{5200D2BF-80C4-4A86-B53C-0997D662C0C7}" destId="{580DEC2C-DEC0-43E6-8816-913E358C79C3}" srcOrd="0" destOrd="0" presId="urn:microsoft.com/office/officeart/2005/8/layout/hList9"/>
    <dgm:cxn modelId="{3641126F-5BDC-47D5-BE4B-68FA1D3BEE55}" srcId="{7C8F4349-6E45-4874-B459-573FE7F55F51}" destId="{26834C7D-38F6-4862-A688-718AECAE04F0}" srcOrd="0" destOrd="0" parTransId="{2EDBD3F5-CAA5-4503-98AA-0E53B80789A1}" sibTransId="{7AD0FC6D-4E5A-4181-A147-628239A17705}"/>
    <dgm:cxn modelId="{B145A701-0788-40CA-A69A-B9E93A2A1AD3}" srcId="{87CF9BCD-E593-4D0D-B91C-0B3B6A6248C9}" destId="{5BA7319B-6C89-4F7A-A3F7-AC103AFDAF26}" srcOrd="0" destOrd="0" parTransId="{CAB356CE-F201-4EA3-8D42-69BA01937FD2}" sibTransId="{4615B949-5D0B-4394-A095-D2E7847EB226}"/>
    <dgm:cxn modelId="{83B4DF77-EDEB-4434-8748-612702C0FA4B}" srcId="{26834C7D-38F6-4862-A688-718AECAE04F0}" destId="{5200D2BF-80C4-4A86-B53C-0997D662C0C7}" srcOrd="0" destOrd="0" parTransId="{2182AC56-F78B-430A-90C3-C5610D1F6941}" sibTransId="{3E93831E-CF16-46EB-B09F-8842993F1D04}"/>
    <dgm:cxn modelId="{A0F78B05-F7C4-44B6-885E-C3A38AD1C2A2}" type="presOf" srcId="{5200D2BF-80C4-4A86-B53C-0997D662C0C7}" destId="{F5E4249C-5685-4F4B-85D7-51385B9F69F5}" srcOrd="1" destOrd="0" presId="urn:microsoft.com/office/officeart/2005/8/layout/hList9"/>
    <dgm:cxn modelId="{71C7C720-5A22-4B57-8D6D-148D2771CE8D}" type="presOf" srcId="{5A9D3AAF-7BEF-4D04-836D-D84A1A2EAAE7}" destId="{7737BF31-D080-430E-90E2-D5E3CCD59F96}" srcOrd="0" destOrd="0" presId="urn:microsoft.com/office/officeart/2005/8/layout/hList9"/>
    <dgm:cxn modelId="{F97C54F0-8052-4948-9F7E-39E7A7C21BE2}" type="presParOf" srcId="{3233B33A-DD2D-4DA5-9406-1B4E1C721E94}" destId="{226A906E-2A34-407F-BA8A-0C91817F4464}" srcOrd="0" destOrd="0" presId="urn:microsoft.com/office/officeart/2005/8/layout/hList9"/>
    <dgm:cxn modelId="{9A7BA2D0-8530-4574-A0E8-01A3D3D9BF46}" type="presParOf" srcId="{3233B33A-DD2D-4DA5-9406-1B4E1C721E94}" destId="{6BD07E68-4528-4644-9D62-8007DEE66427}" srcOrd="1" destOrd="0" presId="urn:microsoft.com/office/officeart/2005/8/layout/hList9"/>
    <dgm:cxn modelId="{30012153-7137-4BEF-97B4-7AF1E70D9E6C}" type="presParOf" srcId="{6BD07E68-4528-4644-9D62-8007DEE66427}" destId="{25F42F5E-5717-4B71-AB14-6EA1DFA73068}" srcOrd="0" destOrd="0" presId="urn:microsoft.com/office/officeart/2005/8/layout/hList9"/>
    <dgm:cxn modelId="{15ABE4AF-2B03-40A7-B1FA-ECA7F04D3633}" type="presParOf" srcId="{6BD07E68-4528-4644-9D62-8007DEE66427}" destId="{9AFC4DA4-F808-48D8-8CE4-AADB0EA55A54}" srcOrd="1" destOrd="0" presId="urn:microsoft.com/office/officeart/2005/8/layout/hList9"/>
    <dgm:cxn modelId="{AC564B98-7E90-49D3-A6D9-AC4CE951E89A}" type="presParOf" srcId="{9AFC4DA4-F808-48D8-8CE4-AADB0EA55A54}" destId="{580DEC2C-DEC0-43E6-8816-913E358C79C3}" srcOrd="0" destOrd="0" presId="urn:microsoft.com/office/officeart/2005/8/layout/hList9"/>
    <dgm:cxn modelId="{402EF3FF-2857-47E3-9518-8C7D77B31373}" type="presParOf" srcId="{9AFC4DA4-F808-48D8-8CE4-AADB0EA55A54}" destId="{F5E4249C-5685-4F4B-85D7-51385B9F69F5}" srcOrd="1" destOrd="0" presId="urn:microsoft.com/office/officeart/2005/8/layout/hList9"/>
    <dgm:cxn modelId="{FCBE29BC-C21C-4456-8B6C-D330150274B3}" type="presParOf" srcId="{3233B33A-DD2D-4DA5-9406-1B4E1C721E94}" destId="{C959022C-23AE-4BD3-B87F-5666EC8C7357}" srcOrd="2" destOrd="0" presId="urn:microsoft.com/office/officeart/2005/8/layout/hList9"/>
    <dgm:cxn modelId="{197C4E0C-7B16-469C-A18A-D06BF49268B3}" type="presParOf" srcId="{3233B33A-DD2D-4DA5-9406-1B4E1C721E94}" destId="{2C185757-99FF-4789-BD8E-4186CBF59A73}" srcOrd="3" destOrd="0" presId="urn:microsoft.com/office/officeart/2005/8/layout/hList9"/>
    <dgm:cxn modelId="{F48B21FF-A733-4219-B422-25A756612A88}" type="presParOf" srcId="{3233B33A-DD2D-4DA5-9406-1B4E1C721E94}" destId="{10631DD4-E707-4F5C-AE55-D56E850081DC}" srcOrd="4" destOrd="0" presId="urn:microsoft.com/office/officeart/2005/8/layout/hList9"/>
    <dgm:cxn modelId="{DE4F395E-1504-49A6-949E-821C1EFFE54B}" type="presParOf" srcId="{3233B33A-DD2D-4DA5-9406-1B4E1C721E94}" destId="{1E1D1C6D-4886-4CEA-9200-B8BF22ECBB2A}" srcOrd="5" destOrd="0" presId="urn:microsoft.com/office/officeart/2005/8/layout/hList9"/>
    <dgm:cxn modelId="{0A878572-A008-4DE5-A0FD-C43F617C432F}" type="presParOf" srcId="{3233B33A-DD2D-4DA5-9406-1B4E1C721E94}" destId="{6409FA96-84E3-4360-8297-52D9BC168B8A}" srcOrd="6" destOrd="0" presId="urn:microsoft.com/office/officeart/2005/8/layout/hList9"/>
    <dgm:cxn modelId="{F3B7C8AA-CBDB-4598-A629-7F3733224717}" type="presParOf" srcId="{6409FA96-84E3-4360-8297-52D9BC168B8A}" destId="{C8908329-F9FD-46B4-8FB6-85F8D9ADB53C}" srcOrd="0" destOrd="0" presId="urn:microsoft.com/office/officeart/2005/8/layout/hList9"/>
    <dgm:cxn modelId="{1A0195C6-3AA2-4217-BCFB-24901020D108}" type="presParOf" srcId="{6409FA96-84E3-4360-8297-52D9BC168B8A}" destId="{F1E6CA91-B497-4F4C-BD2F-F7EDA7CE800D}" srcOrd="1" destOrd="0" presId="urn:microsoft.com/office/officeart/2005/8/layout/hList9"/>
    <dgm:cxn modelId="{C38B8021-96B8-460A-B047-B30831ABD048}" type="presParOf" srcId="{F1E6CA91-B497-4F4C-BD2F-F7EDA7CE800D}" destId="{7737BF31-D080-430E-90E2-D5E3CCD59F96}" srcOrd="0" destOrd="0" presId="urn:microsoft.com/office/officeart/2005/8/layout/hList9"/>
    <dgm:cxn modelId="{6F26DF1A-BFB4-458C-8FAD-973AB81DF11E}" type="presParOf" srcId="{F1E6CA91-B497-4F4C-BD2F-F7EDA7CE800D}" destId="{8BA8A64A-99F7-4202-972A-EB119FF3D48A}" srcOrd="1" destOrd="0" presId="urn:microsoft.com/office/officeart/2005/8/layout/hList9"/>
    <dgm:cxn modelId="{889120DE-79E2-45D6-A6AD-AF7427C5599C}" type="presParOf" srcId="{3233B33A-DD2D-4DA5-9406-1B4E1C721E94}" destId="{D2053F5D-33C3-40F0-9AE5-E6A64025226D}" srcOrd="7" destOrd="0" presId="urn:microsoft.com/office/officeart/2005/8/layout/hList9"/>
    <dgm:cxn modelId="{8B4B0E15-3D9E-428B-B3D8-86375A7AE327}" type="presParOf" srcId="{3233B33A-DD2D-4DA5-9406-1B4E1C721E94}" destId="{D4771FDD-4CFA-4C04-BAF3-5B471B01CE26}" srcOrd="8" destOrd="0" presId="urn:microsoft.com/office/officeart/2005/8/layout/hList9"/>
    <dgm:cxn modelId="{9445F119-E3CB-4243-82D0-5CE2FA561BF0}" type="presParOf" srcId="{3233B33A-DD2D-4DA5-9406-1B4E1C721E94}" destId="{34EEC9F2-8D8D-4971-B7E1-DF75C922D8F1}" srcOrd="9" destOrd="0" presId="urn:microsoft.com/office/officeart/2005/8/layout/hList9"/>
    <dgm:cxn modelId="{FFF04579-BE2C-42F9-8A1F-C24819B87BDF}" type="presParOf" srcId="{3233B33A-DD2D-4DA5-9406-1B4E1C721E94}" destId="{A684B0C2-3D7C-4772-8957-8E093084D77F}" srcOrd="10" destOrd="0" presId="urn:microsoft.com/office/officeart/2005/8/layout/hList9"/>
    <dgm:cxn modelId="{AC7017EA-2F38-4AF6-B01A-90B90277FB20}" type="presParOf" srcId="{3233B33A-DD2D-4DA5-9406-1B4E1C721E94}" destId="{68972F77-1BDC-4787-B565-574CBB1E95D3}" srcOrd="11" destOrd="0" presId="urn:microsoft.com/office/officeart/2005/8/layout/hList9"/>
    <dgm:cxn modelId="{2CFAEA6C-ABE0-4479-BAA2-51029485A29D}" type="presParOf" srcId="{68972F77-1BDC-4787-B565-574CBB1E95D3}" destId="{436E523A-41F9-46DF-8B28-E1AA93AE1ACC}" srcOrd="0" destOrd="0" presId="urn:microsoft.com/office/officeart/2005/8/layout/hList9"/>
    <dgm:cxn modelId="{6E59EAEA-ED95-4D39-90D7-EB29538FE26E}" type="presParOf" srcId="{68972F77-1BDC-4787-B565-574CBB1E95D3}" destId="{AD91A8AF-1451-4E79-B67C-2EA67B816589}" srcOrd="1" destOrd="0" presId="urn:microsoft.com/office/officeart/2005/8/layout/hList9"/>
    <dgm:cxn modelId="{A53F7EB2-01A3-4E35-B619-4E093AA5864D}" type="presParOf" srcId="{AD91A8AF-1451-4E79-B67C-2EA67B816589}" destId="{41A148B4-A586-4FB5-BD19-D8F5EE4324DB}" srcOrd="0" destOrd="0" presId="urn:microsoft.com/office/officeart/2005/8/layout/hList9"/>
    <dgm:cxn modelId="{7EC227B0-E4A4-4E7B-89D1-52F904A4F790}" type="presParOf" srcId="{AD91A8AF-1451-4E79-B67C-2EA67B816589}" destId="{94D03CE5-9DFF-4710-9CD0-1EF0702FD8C7}" srcOrd="1" destOrd="0" presId="urn:microsoft.com/office/officeart/2005/8/layout/hList9"/>
    <dgm:cxn modelId="{2AC16802-9565-4D2B-8320-EE9CF7086B66}" type="presParOf" srcId="{3233B33A-DD2D-4DA5-9406-1B4E1C721E94}" destId="{C22A6F69-1176-426B-8FC0-2D4174588E34}" srcOrd="12" destOrd="0" presId="urn:microsoft.com/office/officeart/2005/8/layout/hList9"/>
    <dgm:cxn modelId="{EBA242B1-1944-4D2E-B274-7EF97B2AF433}" type="presParOf" srcId="{3233B33A-DD2D-4DA5-9406-1B4E1C721E94}" destId="{074EA392-92E5-41E8-9106-EC3BAC1FC51A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8F4349-6E45-4874-B459-573FE7F55F51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ky-KG"/>
        </a:p>
      </dgm:t>
    </dgm:pt>
    <dgm:pt modelId="{26834C7D-38F6-4862-A688-718AECAE04F0}">
      <dgm:prSet phldrT="[Текст]" custT="1"/>
      <dgm:spPr/>
      <dgm:t>
        <a:bodyPr/>
        <a:lstStyle/>
        <a:p>
          <a:r>
            <a:rPr lang="ru-RU" sz="1100">
              <a:latin typeface="Times New Roman" panose="02020603050405020304" pitchFamily="18" charset="0"/>
              <a:cs typeface="Times New Roman" panose="02020603050405020304" pitchFamily="18" charset="0"/>
            </a:rPr>
            <a:t>Шаг15</a:t>
          </a:r>
          <a:endParaRPr lang="ky-KG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DBD3F5-CAA5-4503-98AA-0E53B80789A1}" type="parTrans" cxnId="{3641126F-5BDC-47D5-BE4B-68FA1D3BEE55}">
      <dgm:prSet/>
      <dgm:spPr/>
      <dgm:t>
        <a:bodyPr/>
        <a:lstStyle/>
        <a:p>
          <a:endParaRPr lang="ky-KG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D0FC6D-4E5A-4181-A147-628239A17705}" type="sibTrans" cxnId="{3641126F-5BDC-47D5-BE4B-68FA1D3BEE55}">
      <dgm:prSet/>
      <dgm:spPr/>
      <dgm:t>
        <a:bodyPr/>
        <a:lstStyle/>
        <a:p>
          <a:endParaRPr lang="ky-KG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00D2BF-80C4-4A86-B53C-0997D662C0C7}">
      <dgm:prSet phldrT="[Текст]" custT="1"/>
      <dgm:spPr/>
      <dgm:t>
        <a:bodyPr/>
        <a:lstStyle/>
        <a:p>
          <a:r>
            <a:rPr lang="ru-RU" sz="1100" b="1"/>
            <a:t>Сформировать таблицы данных для предоставления одной электронной услуги</a:t>
          </a:r>
          <a:endParaRPr lang="ky-KG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82AC56-F78B-430A-90C3-C5610D1F6941}" type="parTrans" cxnId="{83B4DF77-EDEB-4434-8748-612702C0FA4B}">
      <dgm:prSet/>
      <dgm:spPr/>
      <dgm:t>
        <a:bodyPr/>
        <a:lstStyle/>
        <a:p>
          <a:endParaRPr lang="ky-KG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93831E-CF16-46EB-B09F-8842993F1D04}" type="sibTrans" cxnId="{83B4DF77-EDEB-4434-8748-612702C0FA4B}">
      <dgm:prSet/>
      <dgm:spPr/>
      <dgm:t>
        <a:bodyPr/>
        <a:lstStyle/>
        <a:p>
          <a:endParaRPr lang="ky-KG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4D2DB8-0329-425C-A523-18BCCDFD930B}">
      <dgm:prSet phldrT="[Текст]" custT="1"/>
      <dgm:spPr/>
      <dgm:t>
        <a:bodyPr/>
        <a:lstStyle/>
        <a:p>
          <a:r>
            <a:rPr lang="ru-RU" sz="1100">
              <a:latin typeface="Times New Roman" panose="02020603050405020304" pitchFamily="18" charset="0"/>
              <a:cs typeface="Times New Roman" panose="02020603050405020304" pitchFamily="18" charset="0"/>
            </a:rPr>
            <a:t>Шаг16</a:t>
          </a:r>
          <a:endParaRPr lang="ky-KG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6F7A6F-1199-49FE-91E4-F7D60FC0BCDC}" type="parTrans" cxnId="{6D0F6C6A-D323-46EF-A5AA-E75958F8E196}">
      <dgm:prSet/>
      <dgm:spPr/>
      <dgm:t>
        <a:bodyPr/>
        <a:lstStyle/>
        <a:p>
          <a:endParaRPr lang="ky-KG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8ED0D2-C676-46DE-B754-CCB477A2CBEB}" type="sibTrans" cxnId="{6D0F6C6A-D323-46EF-A5AA-E75958F8E196}">
      <dgm:prSet/>
      <dgm:spPr/>
      <dgm:t>
        <a:bodyPr/>
        <a:lstStyle/>
        <a:p>
          <a:endParaRPr lang="ky-KG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9D3AAF-7BEF-4D04-836D-D84A1A2EAAE7}">
      <dgm:prSet custT="1"/>
      <dgm:spPr/>
      <dgm:t>
        <a:bodyPr/>
        <a:lstStyle/>
        <a:p>
          <a:r>
            <a:rPr lang="ru-RU" sz="1100" b="1"/>
            <a:t>Разработать ТЗ АИС</a:t>
          </a:r>
          <a:endParaRPr lang="ky-KG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58589B-4503-4EFF-85D3-44A8180B84F3}" type="parTrans" cxnId="{15D8EE44-BB53-43EE-9767-F61E78B6AB25}">
      <dgm:prSet/>
      <dgm:spPr/>
      <dgm:t>
        <a:bodyPr/>
        <a:lstStyle/>
        <a:p>
          <a:endParaRPr lang="ky-KG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204C8E-E10D-495B-8EE6-4123C07A64F9}" type="sibTrans" cxnId="{15D8EE44-BB53-43EE-9767-F61E78B6AB25}">
      <dgm:prSet/>
      <dgm:spPr/>
      <dgm:t>
        <a:bodyPr/>
        <a:lstStyle/>
        <a:p>
          <a:endParaRPr lang="ky-KG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CF9BCD-E593-4D0D-B91C-0B3B6A6248C9}">
      <dgm:prSet phldrT="[Текст]" custT="1"/>
      <dgm:spPr/>
      <dgm:t>
        <a:bodyPr/>
        <a:lstStyle/>
        <a:p>
          <a:r>
            <a:rPr lang="ru-RU" sz="1100">
              <a:latin typeface="Times New Roman" panose="02020603050405020304" pitchFamily="18" charset="0"/>
              <a:cs typeface="Times New Roman" panose="02020603050405020304" pitchFamily="18" charset="0"/>
            </a:rPr>
            <a:t>Шаг17</a:t>
          </a:r>
          <a:endParaRPr lang="ky-KG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29B268-2BF7-422E-80F0-AAA333C744FC}" type="parTrans" cxnId="{CAE61571-378A-4759-9A2B-03B72D8F55DD}">
      <dgm:prSet/>
      <dgm:spPr/>
      <dgm:t>
        <a:bodyPr/>
        <a:lstStyle/>
        <a:p>
          <a:endParaRPr lang="ky-KG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37694B-5A96-4ECD-99D8-5BA92B03F2B7}" type="sibTrans" cxnId="{CAE61571-378A-4759-9A2B-03B72D8F55DD}">
      <dgm:prSet/>
      <dgm:spPr/>
      <dgm:t>
        <a:bodyPr/>
        <a:lstStyle/>
        <a:p>
          <a:endParaRPr lang="ky-KG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A7319B-6C89-4F7A-A3F7-AC103AFDAF26}">
      <dgm:prSet custT="1"/>
      <dgm:spPr/>
      <dgm:t>
        <a:bodyPr/>
        <a:lstStyle/>
        <a:p>
          <a:r>
            <a:rPr lang="ru-RU" sz="1100" b="1"/>
            <a:t>Внедрить АИС</a:t>
          </a:r>
          <a:endParaRPr lang="ky-KG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15B949-5D0B-4394-A095-D2E7847EB226}" type="sibTrans" cxnId="{B145A701-0788-40CA-A69A-B9E93A2A1AD3}">
      <dgm:prSet/>
      <dgm:spPr/>
      <dgm:t>
        <a:bodyPr/>
        <a:lstStyle/>
        <a:p>
          <a:endParaRPr lang="ky-KG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B356CE-F201-4EA3-8D42-69BA01937FD2}" type="parTrans" cxnId="{B145A701-0788-40CA-A69A-B9E93A2A1AD3}">
      <dgm:prSet/>
      <dgm:spPr/>
      <dgm:t>
        <a:bodyPr/>
        <a:lstStyle/>
        <a:p>
          <a:endParaRPr lang="ky-KG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33B33A-DD2D-4DA5-9406-1B4E1C721E94}" type="pres">
      <dgm:prSet presAssocID="{7C8F4349-6E45-4874-B459-573FE7F55F51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ky-KG"/>
        </a:p>
      </dgm:t>
    </dgm:pt>
    <dgm:pt modelId="{226A906E-2A34-407F-BA8A-0C91817F4464}" type="pres">
      <dgm:prSet presAssocID="{26834C7D-38F6-4862-A688-718AECAE04F0}" presName="posSpace" presStyleCnt="0"/>
      <dgm:spPr/>
    </dgm:pt>
    <dgm:pt modelId="{6BD07E68-4528-4644-9D62-8007DEE66427}" type="pres">
      <dgm:prSet presAssocID="{26834C7D-38F6-4862-A688-718AECAE04F0}" presName="vertFlow" presStyleCnt="0"/>
      <dgm:spPr/>
    </dgm:pt>
    <dgm:pt modelId="{25F42F5E-5717-4B71-AB14-6EA1DFA73068}" type="pres">
      <dgm:prSet presAssocID="{26834C7D-38F6-4862-A688-718AECAE04F0}" presName="topSpace" presStyleCnt="0"/>
      <dgm:spPr/>
    </dgm:pt>
    <dgm:pt modelId="{9AFC4DA4-F808-48D8-8CE4-AADB0EA55A54}" type="pres">
      <dgm:prSet presAssocID="{26834C7D-38F6-4862-A688-718AECAE04F0}" presName="firstComp" presStyleCnt="0"/>
      <dgm:spPr/>
    </dgm:pt>
    <dgm:pt modelId="{580DEC2C-DEC0-43E6-8816-913E358C79C3}" type="pres">
      <dgm:prSet presAssocID="{26834C7D-38F6-4862-A688-718AECAE04F0}" presName="firstChild" presStyleLbl="bgAccFollowNode1" presStyleIdx="0" presStyleCnt="3"/>
      <dgm:spPr/>
      <dgm:t>
        <a:bodyPr/>
        <a:lstStyle/>
        <a:p>
          <a:endParaRPr lang="ky-KG"/>
        </a:p>
      </dgm:t>
    </dgm:pt>
    <dgm:pt modelId="{F5E4249C-5685-4F4B-85D7-51385B9F69F5}" type="pres">
      <dgm:prSet presAssocID="{26834C7D-38F6-4862-A688-718AECAE04F0}" presName="firstChildTx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ky-KG"/>
        </a:p>
      </dgm:t>
    </dgm:pt>
    <dgm:pt modelId="{C959022C-23AE-4BD3-B87F-5666EC8C7357}" type="pres">
      <dgm:prSet presAssocID="{26834C7D-38F6-4862-A688-718AECAE04F0}" presName="negSpace" presStyleCnt="0"/>
      <dgm:spPr/>
    </dgm:pt>
    <dgm:pt modelId="{2C185757-99FF-4789-BD8E-4186CBF59A73}" type="pres">
      <dgm:prSet presAssocID="{26834C7D-38F6-4862-A688-718AECAE04F0}" presName="circle" presStyleLbl="node1" presStyleIdx="0" presStyleCnt="3" custScaleX="75122" custScaleY="77191"/>
      <dgm:spPr/>
      <dgm:t>
        <a:bodyPr/>
        <a:lstStyle/>
        <a:p>
          <a:endParaRPr lang="ky-KG"/>
        </a:p>
      </dgm:t>
    </dgm:pt>
    <dgm:pt modelId="{10631DD4-E707-4F5C-AE55-D56E850081DC}" type="pres">
      <dgm:prSet presAssocID="{7AD0FC6D-4E5A-4181-A147-628239A17705}" presName="transSpace" presStyleCnt="0"/>
      <dgm:spPr/>
    </dgm:pt>
    <dgm:pt modelId="{1E1D1C6D-4886-4CEA-9200-B8BF22ECBB2A}" type="pres">
      <dgm:prSet presAssocID="{ED4D2DB8-0329-425C-A523-18BCCDFD930B}" presName="posSpace" presStyleCnt="0"/>
      <dgm:spPr/>
    </dgm:pt>
    <dgm:pt modelId="{6409FA96-84E3-4360-8297-52D9BC168B8A}" type="pres">
      <dgm:prSet presAssocID="{ED4D2DB8-0329-425C-A523-18BCCDFD930B}" presName="vertFlow" presStyleCnt="0"/>
      <dgm:spPr/>
    </dgm:pt>
    <dgm:pt modelId="{C8908329-F9FD-46B4-8FB6-85F8D9ADB53C}" type="pres">
      <dgm:prSet presAssocID="{ED4D2DB8-0329-425C-A523-18BCCDFD930B}" presName="topSpace" presStyleCnt="0"/>
      <dgm:spPr/>
    </dgm:pt>
    <dgm:pt modelId="{F1E6CA91-B497-4F4C-BD2F-F7EDA7CE800D}" type="pres">
      <dgm:prSet presAssocID="{ED4D2DB8-0329-425C-A523-18BCCDFD930B}" presName="firstComp" presStyleCnt="0"/>
      <dgm:spPr/>
    </dgm:pt>
    <dgm:pt modelId="{7737BF31-D080-430E-90E2-D5E3CCD59F96}" type="pres">
      <dgm:prSet presAssocID="{ED4D2DB8-0329-425C-A523-18BCCDFD930B}" presName="firstChild" presStyleLbl="bgAccFollowNode1" presStyleIdx="1" presStyleCnt="3"/>
      <dgm:spPr/>
      <dgm:t>
        <a:bodyPr/>
        <a:lstStyle/>
        <a:p>
          <a:endParaRPr lang="ky-KG"/>
        </a:p>
      </dgm:t>
    </dgm:pt>
    <dgm:pt modelId="{8BA8A64A-99F7-4202-972A-EB119FF3D48A}" type="pres">
      <dgm:prSet presAssocID="{ED4D2DB8-0329-425C-A523-18BCCDFD930B}" presName="firstChildTx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ky-KG"/>
        </a:p>
      </dgm:t>
    </dgm:pt>
    <dgm:pt modelId="{D2053F5D-33C3-40F0-9AE5-E6A64025226D}" type="pres">
      <dgm:prSet presAssocID="{ED4D2DB8-0329-425C-A523-18BCCDFD930B}" presName="negSpace" presStyleCnt="0"/>
      <dgm:spPr/>
    </dgm:pt>
    <dgm:pt modelId="{D4771FDD-4CFA-4C04-BAF3-5B471B01CE26}" type="pres">
      <dgm:prSet presAssocID="{ED4D2DB8-0329-425C-A523-18BCCDFD930B}" presName="circle" presStyleLbl="node1" presStyleIdx="1" presStyleCnt="3" custScaleX="75122" custScaleY="77191"/>
      <dgm:spPr/>
      <dgm:t>
        <a:bodyPr/>
        <a:lstStyle/>
        <a:p>
          <a:endParaRPr lang="ky-KG"/>
        </a:p>
      </dgm:t>
    </dgm:pt>
    <dgm:pt modelId="{34EEC9F2-8D8D-4971-B7E1-DF75C922D8F1}" type="pres">
      <dgm:prSet presAssocID="{818ED0D2-C676-46DE-B754-CCB477A2CBEB}" presName="transSpace" presStyleCnt="0"/>
      <dgm:spPr/>
    </dgm:pt>
    <dgm:pt modelId="{A684B0C2-3D7C-4772-8957-8E093084D77F}" type="pres">
      <dgm:prSet presAssocID="{87CF9BCD-E593-4D0D-B91C-0B3B6A6248C9}" presName="posSpace" presStyleCnt="0"/>
      <dgm:spPr/>
    </dgm:pt>
    <dgm:pt modelId="{68972F77-1BDC-4787-B565-574CBB1E95D3}" type="pres">
      <dgm:prSet presAssocID="{87CF9BCD-E593-4D0D-B91C-0B3B6A6248C9}" presName="vertFlow" presStyleCnt="0"/>
      <dgm:spPr/>
    </dgm:pt>
    <dgm:pt modelId="{436E523A-41F9-46DF-8B28-E1AA93AE1ACC}" type="pres">
      <dgm:prSet presAssocID="{87CF9BCD-E593-4D0D-B91C-0B3B6A6248C9}" presName="topSpace" presStyleCnt="0"/>
      <dgm:spPr/>
    </dgm:pt>
    <dgm:pt modelId="{AD91A8AF-1451-4E79-B67C-2EA67B816589}" type="pres">
      <dgm:prSet presAssocID="{87CF9BCD-E593-4D0D-B91C-0B3B6A6248C9}" presName="firstComp" presStyleCnt="0"/>
      <dgm:spPr/>
    </dgm:pt>
    <dgm:pt modelId="{41A148B4-A586-4FB5-BD19-D8F5EE4324DB}" type="pres">
      <dgm:prSet presAssocID="{87CF9BCD-E593-4D0D-B91C-0B3B6A6248C9}" presName="firstChild" presStyleLbl="bgAccFollowNode1" presStyleIdx="2" presStyleCnt="3"/>
      <dgm:spPr/>
      <dgm:t>
        <a:bodyPr/>
        <a:lstStyle/>
        <a:p>
          <a:endParaRPr lang="ky-KG"/>
        </a:p>
      </dgm:t>
    </dgm:pt>
    <dgm:pt modelId="{94D03CE5-9DFF-4710-9CD0-1EF0702FD8C7}" type="pres">
      <dgm:prSet presAssocID="{87CF9BCD-E593-4D0D-B91C-0B3B6A6248C9}" presName="firstChildTx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ky-KG"/>
        </a:p>
      </dgm:t>
    </dgm:pt>
    <dgm:pt modelId="{C22A6F69-1176-426B-8FC0-2D4174588E34}" type="pres">
      <dgm:prSet presAssocID="{87CF9BCD-E593-4D0D-B91C-0B3B6A6248C9}" presName="negSpace" presStyleCnt="0"/>
      <dgm:spPr/>
    </dgm:pt>
    <dgm:pt modelId="{074EA392-92E5-41E8-9106-EC3BAC1FC51A}" type="pres">
      <dgm:prSet presAssocID="{87CF9BCD-E593-4D0D-B91C-0B3B6A6248C9}" presName="circle" presStyleLbl="node1" presStyleIdx="2" presStyleCnt="3" custScaleX="75122" custScaleY="77191"/>
      <dgm:spPr/>
      <dgm:t>
        <a:bodyPr/>
        <a:lstStyle/>
        <a:p>
          <a:endParaRPr lang="ky-KG"/>
        </a:p>
      </dgm:t>
    </dgm:pt>
  </dgm:ptLst>
  <dgm:cxnLst>
    <dgm:cxn modelId="{41B49822-BAF9-4C90-BC5F-AC3D06BB3494}" type="presOf" srcId="{5BA7319B-6C89-4F7A-A3F7-AC103AFDAF26}" destId="{41A148B4-A586-4FB5-BD19-D8F5EE4324DB}" srcOrd="0" destOrd="0" presId="urn:microsoft.com/office/officeart/2005/8/layout/hList9"/>
    <dgm:cxn modelId="{CAE61571-378A-4759-9A2B-03B72D8F55DD}" srcId="{7C8F4349-6E45-4874-B459-573FE7F55F51}" destId="{87CF9BCD-E593-4D0D-B91C-0B3B6A6248C9}" srcOrd="2" destOrd="0" parTransId="{0929B268-2BF7-422E-80F0-AAA333C744FC}" sibTransId="{CD37694B-5A96-4ECD-99D8-5BA92B03F2B7}"/>
    <dgm:cxn modelId="{36AE8ACE-CEAB-49E5-8F3F-142821051621}" type="presOf" srcId="{5A9D3AAF-7BEF-4D04-836D-D84A1A2EAAE7}" destId="{7737BF31-D080-430E-90E2-D5E3CCD59F96}" srcOrd="0" destOrd="0" presId="urn:microsoft.com/office/officeart/2005/8/layout/hList9"/>
    <dgm:cxn modelId="{E4FEB0EE-375E-4E64-B2A6-CB3574BFBB32}" type="presOf" srcId="{5200D2BF-80C4-4A86-B53C-0997D662C0C7}" destId="{580DEC2C-DEC0-43E6-8816-913E358C79C3}" srcOrd="0" destOrd="0" presId="urn:microsoft.com/office/officeart/2005/8/layout/hList9"/>
    <dgm:cxn modelId="{6D0F6C6A-D323-46EF-A5AA-E75958F8E196}" srcId="{7C8F4349-6E45-4874-B459-573FE7F55F51}" destId="{ED4D2DB8-0329-425C-A523-18BCCDFD930B}" srcOrd="1" destOrd="0" parTransId="{7C6F7A6F-1199-49FE-91E4-F7D60FC0BCDC}" sibTransId="{818ED0D2-C676-46DE-B754-CCB477A2CBEB}"/>
    <dgm:cxn modelId="{23EB7D2D-0829-48F8-9A1E-F42C36BD6BC3}" type="presOf" srcId="{5A9D3AAF-7BEF-4D04-836D-D84A1A2EAAE7}" destId="{8BA8A64A-99F7-4202-972A-EB119FF3D48A}" srcOrd="1" destOrd="0" presId="urn:microsoft.com/office/officeart/2005/8/layout/hList9"/>
    <dgm:cxn modelId="{5C778526-012B-41AE-9F2D-ADDF4B9E48E5}" type="presOf" srcId="{ED4D2DB8-0329-425C-A523-18BCCDFD930B}" destId="{D4771FDD-4CFA-4C04-BAF3-5B471B01CE26}" srcOrd="0" destOrd="0" presId="urn:microsoft.com/office/officeart/2005/8/layout/hList9"/>
    <dgm:cxn modelId="{D86C213A-9F9E-466E-B3D1-8DDAACB73E47}" type="presOf" srcId="{7C8F4349-6E45-4874-B459-573FE7F55F51}" destId="{3233B33A-DD2D-4DA5-9406-1B4E1C721E94}" srcOrd="0" destOrd="0" presId="urn:microsoft.com/office/officeart/2005/8/layout/hList9"/>
    <dgm:cxn modelId="{49CA0AFF-F38E-4108-B862-F504C4A22327}" type="presOf" srcId="{26834C7D-38F6-4862-A688-718AECAE04F0}" destId="{2C185757-99FF-4789-BD8E-4186CBF59A73}" srcOrd="0" destOrd="0" presId="urn:microsoft.com/office/officeart/2005/8/layout/hList9"/>
    <dgm:cxn modelId="{15D8EE44-BB53-43EE-9767-F61E78B6AB25}" srcId="{ED4D2DB8-0329-425C-A523-18BCCDFD930B}" destId="{5A9D3AAF-7BEF-4D04-836D-D84A1A2EAAE7}" srcOrd="0" destOrd="0" parTransId="{3B58589B-4503-4EFF-85D3-44A8180B84F3}" sibTransId="{9F204C8E-E10D-495B-8EE6-4123C07A64F9}"/>
    <dgm:cxn modelId="{3641126F-5BDC-47D5-BE4B-68FA1D3BEE55}" srcId="{7C8F4349-6E45-4874-B459-573FE7F55F51}" destId="{26834C7D-38F6-4862-A688-718AECAE04F0}" srcOrd="0" destOrd="0" parTransId="{2EDBD3F5-CAA5-4503-98AA-0E53B80789A1}" sibTransId="{7AD0FC6D-4E5A-4181-A147-628239A17705}"/>
    <dgm:cxn modelId="{B145A701-0788-40CA-A69A-B9E93A2A1AD3}" srcId="{87CF9BCD-E593-4D0D-B91C-0B3B6A6248C9}" destId="{5BA7319B-6C89-4F7A-A3F7-AC103AFDAF26}" srcOrd="0" destOrd="0" parTransId="{CAB356CE-F201-4EA3-8D42-69BA01937FD2}" sibTransId="{4615B949-5D0B-4394-A095-D2E7847EB226}"/>
    <dgm:cxn modelId="{83B4DF77-EDEB-4434-8748-612702C0FA4B}" srcId="{26834C7D-38F6-4862-A688-718AECAE04F0}" destId="{5200D2BF-80C4-4A86-B53C-0997D662C0C7}" srcOrd="0" destOrd="0" parTransId="{2182AC56-F78B-430A-90C3-C5610D1F6941}" sibTransId="{3E93831E-CF16-46EB-B09F-8842993F1D04}"/>
    <dgm:cxn modelId="{4F02DA6E-2CDE-4FA6-A8A1-D165143917E5}" type="presOf" srcId="{87CF9BCD-E593-4D0D-B91C-0B3B6A6248C9}" destId="{074EA392-92E5-41E8-9106-EC3BAC1FC51A}" srcOrd="0" destOrd="0" presId="urn:microsoft.com/office/officeart/2005/8/layout/hList9"/>
    <dgm:cxn modelId="{D230C3C6-EC26-4CA1-918E-798AC87CB0C9}" type="presOf" srcId="{5200D2BF-80C4-4A86-B53C-0997D662C0C7}" destId="{F5E4249C-5685-4F4B-85D7-51385B9F69F5}" srcOrd="1" destOrd="0" presId="urn:microsoft.com/office/officeart/2005/8/layout/hList9"/>
    <dgm:cxn modelId="{37DF0CAC-6A11-42BA-82E1-175F3FA56EAB}" type="presOf" srcId="{5BA7319B-6C89-4F7A-A3F7-AC103AFDAF26}" destId="{94D03CE5-9DFF-4710-9CD0-1EF0702FD8C7}" srcOrd="1" destOrd="0" presId="urn:microsoft.com/office/officeart/2005/8/layout/hList9"/>
    <dgm:cxn modelId="{2FFC8572-F66D-4E76-ACDD-77489E3E564C}" type="presParOf" srcId="{3233B33A-DD2D-4DA5-9406-1B4E1C721E94}" destId="{226A906E-2A34-407F-BA8A-0C91817F4464}" srcOrd="0" destOrd="0" presId="urn:microsoft.com/office/officeart/2005/8/layout/hList9"/>
    <dgm:cxn modelId="{46A9D783-53AA-41F6-A0A3-A7E75D1D78EC}" type="presParOf" srcId="{3233B33A-DD2D-4DA5-9406-1B4E1C721E94}" destId="{6BD07E68-4528-4644-9D62-8007DEE66427}" srcOrd="1" destOrd="0" presId="urn:microsoft.com/office/officeart/2005/8/layout/hList9"/>
    <dgm:cxn modelId="{284BA6D6-4F6C-4401-854A-4AFA95183D24}" type="presParOf" srcId="{6BD07E68-4528-4644-9D62-8007DEE66427}" destId="{25F42F5E-5717-4B71-AB14-6EA1DFA73068}" srcOrd="0" destOrd="0" presId="urn:microsoft.com/office/officeart/2005/8/layout/hList9"/>
    <dgm:cxn modelId="{AB24022A-1B24-4D1B-9576-222E630C1221}" type="presParOf" srcId="{6BD07E68-4528-4644-9D62-8007DEE66427}" destId="{9AFC4DA4-F808-48D8-8CE4-AADB0EA55A54}" srcOrd="1" destOrd="0" presId="urn:microsoft.com/office/officeart/2005/8/layout/hList9"/>
    <dgm:cxn modelId="{BD04EA91-F8C6-484C-916A-B8E19FBA5854}" type="presParOf" srcId="{9AFC4DA4-F808-48D8-8CE4-AADB0EA55A54}" destId="{580DEC2C-DEC0-43E6-8816-913E358C79C3}" srcOrd="0" destOrd="0" presId="urn:microsoft.com/office/officeart/2005/8/layout/hList9"/>
    <dgm:cxn modelId="{95D66763-B49A-49B6-8C4A-5DA9554F30AC}" type="presParOf" srcId="{9AFC4DA4-F808-48D8-8CE4-AADB0EA55A54}" destId="{F5E4249C-5685-4F4B-85D7-51385B9F69F5}" srcOrd="1" destOrd="0" presId="urn:microsoft.com/office/officeart/2005/8/layout/hList9"/>
    <dgm:cxn modelId="{99BBB64A-190B-43C3-9EEC-8CD00A1AE3B7}" type="presParOf" srcId="{3233B33A-DD2D-4DA5-9406-1B4E1C721E94}" destId="{C959022C-23AE-4BD3-B87F-5666EC8C7357}" srcOrd="2" destOrd="0" presId="urn:microsoft.com/office/officeart/2005/8/layout/hList9"/>
    <dgm:cxn modelId="{1F1E22A9-B02A-446F-B294-AEEE519DFB90}" type="presParOf" srcId="{3233B33A-DD2D-4DA5-9406-1B4E1C721E94}" destId="{2C185757-99FF-4789-BD8E-4186CBF59A73}" srcOrd="3" destOrd="0" presId="urn:microsoft.com/office/officeart/2005/8/layout/hList9"/>
    <dgm:cxn modelId="{319E7FE2-FE8F-43DA-97AF-2439F1BC45C2}" type="presParOf" srcId="{3233B33A-DD2D-4DA5-9406-1B4E1C721E94}" destId="{10631DD4-E707-4F5C-AE55-D56E850081DC}" srcOrd="4" destOrd="0" presId="urn:microsoft.com/office/officeart/2005/8/layout/hList9"/>
    <dgm:cxn modelId="{8D933E6E-3B61-4C04-8461-14689FF7CA89}" type="presParOf" srcId="{3233B33A-DD2D-4DA5-9406-1B4E1C721E94}" destId="{1E1D1C6D-4886-4CEA-9200-B8BF22ECBB2A}" srcOrd="5" destOrd="0" presId="urn:microsoft.com/office/officeart/2005/8/layout/hList9"/>
    <dgm:cxn modelId="{A7CF9094-48D6-41AA-97E0-5E020529FDFE}" type="presParOf" srcId="{3233B33A-DD2D-4DA5-9406-1B4E1C721E94}" destId="{6409FA96-84E3-4360-8297-52D9BC168B8A}" srcOrd="6" destOrd="0" presId="urn:microsoft.com/office/officeart/2005/8/layout/hList9"/>
    <dgm:cxn modelId="{3E65A93C-4800-4196-95B7-DEFAFC1D9041}" type="presParOf" srcId="{6409FA96-84E3-4360-8297-52D9BC168B8A}" destId="{C8908329-F9FD-46B4-8FB6-85F8D9ADB53C}" srcOrd="0" destOrd="0" presId="urn:microsoft.com/office/officeart/2005/8/layout/hList9"/>
    <dgm:cxn modelId="{82BD8ED5-73E2-4C17-880F-58ED190AD5F0}" type="presParOf" srcId="{6409FA96-84E3-4360-8297-52D9BC168B8A}" destId="{F1E6CA91-B497-4F4C-BD2F-F7EDA7CE800D}" srcOrd="1" destOrd="0" presId="urn:microsoft.com/office/officeart/2005/8/layout/hList9"/>
    <dgm:cxn modelId="{2960AB96-027B-4E8C-BFEB-5DB2AEC38847}" type="presParOf" srcId="{F1E6CA91-B497-4F4C-BD2F-F7EDA7CE800D}" destId="{7737BF31-D080-430E-90E2-D5E3CCD59F96}" srcOrd="0" destOrd="0" presId="urn:microsoft.com/office/officeart/2005/8/layout/hList9"/>
    <dgm:cxn modelId="{FEDE06A1-B073-4CF3-A683-69BF88FC9071}" type="presParOf" srcId="{F1E6CA91-B497-4F4C-BD2F-F7EDA7CE800D}" destId="{8BA8A64A-99F7-4202-972A-EB119FF3D48A}" srcOrd="1" destOrd="0" presId="urn:microsoft.com/office/officeart/2005/8/layout/hList9"/>
    <dgm:cxn modelId="{0C2E7A49-970A-4129-8B47-39D4D3023587}" type="presParOf" srcId="{3233B33A-DD2D-4DA5-9406-1B4E1C721E94}" destId="{D2053F5D-33C3-40F0-9AE5-E6A64025226D}" srcOrd="7" destOrd="0" presId="urn:microsoft.com/office/officeart/2005/8/layout/hList9"/>
    <dgm:cxn modelId="{36654B67-477C-4EA5-BB5A-93E30AB941C5}" type="presParOf" srcId="{3233B33A-DD2D-4DA5-9406-1B4E1C721E94}" destId="{D4771FDD-4CFA-4C04-BAF3-5B471B01CE26}" srcOrd="8" destOrd="0" presId="urn:microsoft.com/office/officeart/2005/8/layout/hList9"/>
    <dgm:cxn modelId="{98B33F18-B2E9-421D-BC5D-813D3A6D1A2F}" type="presParOf" srcId="{3233B33A-DD2D-4DA5-9406-1B4E1C721E94}" destId="{34EEC9F2-8D8D-4971-B7E1-DF75C922D8F1}" srcOrd="9" destOrd="0" presId="urn:microsoft.com/office/officeart/2005/8/layout/hList9"/>
    <dgm:cxn modelId="{7F0A4A9D-1A18-4CE5-8BF2-E9927749849E}" type="presParOf" srcId="{3233B33A-DD2D-4DA5-9406-1B4E1C721E94}" destId="{A684B0C2-3D7C-4772-8957-8E093084D77F}" srcOrd="10" destOrd="0" presId="urn:microsoft.com/office/officeart/2005/8/layout/hList9"/>
    <dgm:cxn modelId="{0BD736E5-5E9E-4278-AC9D-1FF87166112A}" type="presParOf" srcId="{3233B33A-DD2D-4DA5-9406-1B4E1C721E94}" destId="{68972F77-1BDC-4787-B565-574CBB1E95D3}" srcOrd="11" destOrd="0" presId="urn:microsoft.com/office/officeart/2005/8/layout/hList9"/>
    <dgm:cxn modelId="{D4C56023-ACBB-41FA-88AD-66022FDED407}" type="presParOf" srcId="{68972F77-1BDC-4787-B565-574CBB1E95D3}" destId="{436E523A-41F9-46DF-8B28-E1AA93AE1ACC}" srcOrd="0" destOrd="0" presId="urn:microsoft.com/office/officeart/2005/8/layout/hList9"/>
    <dgm:cxn modelId="{88CB80E7-3833-4C94-B810-DC158C787A16}" type="presParOf" srcId="{68972F77-1BDC-4787-B565-574CBB1E95D3}" destId="{AD91A8AF-1451-4E79-B67C-2EA67B816589}" srcOrd="1" destOrd="0" presId="urn:microsoft.com/office/officeart/2005/8/layout/hList9"/>
    <dgm:cxn modelId="{1A9B0BAC-4F3E-4B2F-A5E5-DE9E806319E3}" type="presParOf" srcId="{AD91A8AF-1451-4E79-B67C-2EA67B816589}" destId="{41A148B4-A586-4FB5-BD19-D8F5EE4324DB}" srcOrd="0" destOrd="0" presId="urn:microsoft.com/office/officeart/2005/8/layout/hList9"/>
    <dgm:cxn modelId="{19EC89A6-E36A-4B73-B881-1D24E4EA0679}" type="presParOf" srcId="{AD91A8AF-1451-4E79-B67C-2EA67B816589}" destId="{94D03CE5-9DFF-4710-9CD0-1EF0702FD8C7}" srcOrd="1" destOrd="0" presId="urn:microsoft.com/office/officeart/2005/8/layout/hList9"/>
    <dgm:cxn modelId="{40B0ACBE-45BE-4EE8-B068-A4407B8AD08A}" type="presParOf" srcId="{3233B33A-DD2D-4DA5-9406-1B4E1C721E94}" destId="{C22A6F69-1176-426B-8FC0-2D4174588E34}" srcOrd="12" destOrd="0" presId="urn:microsoft.com/office/officeart/2005/8/layout/hList9"/>
    <dgm:cxn modelId="{A42B6BEE-C3E1-4F46-ABE5-47B9AE3002E5}" type="presParOf" srcId="{3233B33A-DD2D-4DA5-9406-1B4E1C721E94}" destId="{074EA392-92E5-41E8-9106-EC3BAC1FC51A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8F4349-6E45-4874-B459-573FE7F55F51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ky-KG"/>
        </a:p>
      </dgm:t>
    </dgm:pt>
    <dgm:pt modelId="{26834C7D-38F6-4862-A688-718AECAE04F0}">
      <dgm:prSet phldrT="[Текст]" custT="1"/>
      <dgm:spPr/>
      <dgm:t>
        <a:bodyPr/>
        <a:lstStyle/>
        <a:p>
          <a:r>
            <a:rPr lang="ru-RU" sz="1100">
              <a:latin typeface="Times New Roman" panose="02020603050405020304" pitchFamily="18" charset="0"/>
              <a:cs typeface="Times New Roman" panose="02020603050405020304" pitchFamily="18" charset="0"/>
            </a:rPr>
            <a:t>Шаг18</a:t>
          </a:r>
          <a:endParaRPr lang="ky-KG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DBD3F5-CAA5-4503-98AA-0E53B80789A1}" type="parTrans" cxnId="{3641126F-5BDC-47D5-BE4B-68FA1D3BEE55}">
      <dgm:prSet/>
      <dgm:spPr/>
      <dgm:t>
        <a:bodyPr/>
        <a:lstStyle/>
        <a:p>
          <a:endParaRPr lang="ky-KG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D0FC6D-4E5A-4181-A147-628239A17705}" type="sibTrans" cxnId="{3641126F-5BDC-47D5-BE4B-68FA1D3BEE55}">
      <dgm:prSet/>
      <dgm:spPr/>
      <dgm:t>
        <a:bodyPr/>
        <a:lstStyle/>
        <a:p>
          <a:endParaRPr lang="ky-KG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00D2BF-80C4-4A86-B53C-0997D662C0C7}">
      <dgm:prSet phldrT="[Текст]" custT="1"/>
      <dgm:spPr/>
      <dgm:t>
        <a:bodyPr/>
        <a:lstStyle/>
        <a:p>
          <a:r>
            <a:rPr lang="ru-RU" sz="1100" b="1"/>
            <a:t>Приобрести электронные подписи</a:t>
          </a:r>
          <a:endParaRPr lang="ky-KG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82AC56-F78B-430A-90C3-C5610D1F6941}" type="parTrans" cxnId="{83B4DF77-EDEB-4434-8748-612702C0FA4B}">
      <dgm:prSet/>
      <dgm:spPr/>
      <dgm:t>
        <a:bodyPr/>
        <a:lstStyle/>
        <a:p>
          <a:endParaRPr lang="ky-KG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93831E-CF16-46EB-B09F-8842993F1D04}" type="sibTrans" cxnId="{83B4DF77-EDEB-4434-8748-612702C0FA4B}">
      <dgm:prSet/>
      <dgm:spPr/>
      <dgm:t>
        <a:bodyPr/>
        <a:lstStyle/>
        <a:p>
          <a:endParaRPr lang="ky-KG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4D2DB8-0329-425C-A523-18BCCDFD930B}">
      <dgm:prSet phldrT="[Текст]" custT="1"/>
      <dgm:spPr/>
      <dgm:t>
        <a:bodyPr/>
        <a:lstStyle/>
        <a:p>
          <a:r>
            <a:rPr lang="ru-RU" sz="1100">
              <a:latin typeface="Times New Roman" panose="02020603050405020304" pitchFamily="18" charset="0"/>
              <a:cs typeface="Times New Roman" panose="02020603050405020304" pitchFamily="18" charset="0"/>
            </a:rPr>
            <a:t>Шаг19</a:t>
          </a:r>
          <a:endParaRPr lang="ky-KG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6F7A6F-1199-49FE-91E4-F7D60FC0BCDC}" type="parTrans" cxnId="{6D0F6C6A-D323-46EF-A5AA-E75958F8E196}">
      <dgm:prSet/>
      <dgm:spPr/>
      <dgm:t>
        <a:bodyPr/>
        <a:lstStyle/>
        <a:p>
          <a:endParaRPr lang="ky-KG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8ED0D2-C676-46DE-B754-CCB477A2CBEB}" type="sibTrans" cxnId="{6D0F6C6A-D323-46EF-A5AA-E75958F8E196}">
      <dgm:prSet/>
      <dgm:spPr/>
      <dgm:t>
        <a:bodyPr/>
        <a:lstStyle/>
        <a:p>
          <a:endParaRPr lang="ky-KG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9D3AAF-7BEF-4D04-836D-D84A1A2EAAE7}">
      <dgm:prSet custT="1"/>
      <dgm:spPr/>
      <dgm:t>
        <a:bodyPr/>
        <a:lstStyle/>
        <a:p>
          <a:r>
            <a:rPr lang="ru-RU" sz="1100" b="1"/>
            <a:t>Подключиться к СМЭВ “Тундук”</a:t>
          </a:r>
          <a:endParaRPr lang="ky-KG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58589B-4503-4EFF-85D3-44A8180B84F3}" type="parTrans" cxnId="{15D8EE44-BB53-43EE-9767-F61E78B6AB25}">
      <dgm:prSet/>
      <dgm:spPr/>
      <dgm:t>
        <a:bodyPr/>
        <a:lstStyle/>
        <a:p>
          <a:endParaRPr lang="ky-KG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204C8E-E10D-495B-8EE6-4123C07A64F9}" type="sibTrans" cxnId="{15D8EE44-BB53-43EE-9767-F61E78B6AB25}">
      <dgm:prSet/>
      <dgm:spPr/>
      <dgm:t>
        <a:bodyPr/>
        <a:lstStyle/>
        <a:p>
          <a:endParaRPr lang="ky-KG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CF9BCD-E593-4D0D-B91C-0B3B6A6248C9}">
      <dgm:prSet phldrT="[Текст]" custT="1"/>
      <dgm:spPr/>
      <dgm:t>
        <a:bodyPr/>
        <a:lstStyle/>
        <a:p>
          <a:r>
            <a:rPr lang="ru-RU" sz="1100">
              <a:latin typeface="Times New Roman" panose="02020603050405020304" pitchFamily="18" charset="0"/>
              <a:cs typeface="Times New Roman" panose="02020603050405020304" pitchFamily="18" charset="0"/>
            </a:rPr>
            <a:t>Шаг20</a:t>
          </a:r>
          <a:endParaRPr lang="ky-KG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29B268-2BF7-422E-80F0-AAA333C744FC}" type="parTrans" cxnId="{CAE61571-378A-4759-9A2B-03B72D8F55DD}">
      <dgm:prSet/>
      <dgm:spPr/>
      <dgm:t>
        <a:bodyPr/>
        <a:lstStyle/>
        <a:p>
          <a:endParaRPr lang="ky-KG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37694B-5A96-4ECD-99D8-5BA92B03F2B7}" type="sibTrans" cxnId="{CAE61571-378A-4759-9A2B-03B72D8F55DD}">
      <dgm:prSet/>
      <dgm:spPr/>
      <dgm:t>
        <a:bodyPr/>
        <a:lstStyle/>
        <a:p>
          <a:endParaRPr lang="ky-KG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A7319B-6C89-4F7A-A3F7-AC103AFDAF26}">
      <dgm:prSet custT="1"/>
      <dgm:spPr/>
      <dgm:t>
        <a:bodyPr/>
        <a:lstStyle/>
        <a:p>
          <a:r>
            <a:rPr lang="ru-RU" sz="1100" b="1"/>
            <a:t>Подключиться к ГПЭУ</a:t>
          </a:r>
          <a:endParaRPr lang="ky-KG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15B949-5D0B-4394-A095-D2E7847EB226}" type="sibTrans" cxnId="{B145A701-0788-40CA-A69A-B9E93A2A1AD3}">
      <dgm:prSet/>
      <dgm:spPr/>
      <dgm:t>
        <a:bodyPr/>
        <a:lstStyle/>
        <a:p>
          <a:endParaRPr lang="ky-KG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B356CE-F201-4EA3-8D42-69BA01937FD2}" type="parTrans" cxnId="{B145A701-0788-40CA-A69A-B9E93A2A1AD3}">
      <dgm:prSet/>
      <dgm:spPr/>
      <dgm:t>
        <a:bodyPr/>
        <a:lstStyle/>
        <a:p>
          <a:endParaRPr lang="ky-KG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243192-9A6C-46F4-B1D7-339CC1F55581}">
      <dgm:prSet/>
      <dgm:spPr/>
      <dgm:t>
        <a:bodyPr/>
        <a:lstStyle/>
        <a:p>
          <a:r>
            <a:rPr lang="ru-RU">
              <a:latin typeface="Times New Roman" panose="02020603050405020304" pitchFamily="18" charset="0"/>
              <a:cs typeface="Times New Roman" panose="02020603050405020304" pitchFamily="18" charset="0"/>
            </a:rPr>
            <a:t>Шаг21</a:t>
          </a:r>
          <a:endParaRPr lang="ky-KG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3F240F-FD15-4D0A-A6B8-B1D96F0765CA}" type="parTrans" cxnId="{C0BD3F7D-28C1-4B58-83EF-2DC53B108447}">
      <dgm:prSet/>
      <dgm:spPr/>
      <dgm:t>
        <a:bodyPr/>
        <a:lstStyle/>
        <a:p>
          <a:endParaRPr lang="ky-KG"/>
        </a:p>
      </dgm:t>
    </dgm:pt>
    <dgm:pt modelId="{46325218-9CCD-4CCE-A7B4-AA4551E13E29}" type="sibTrans" cxnId="{C0BD3F7D-28C1-4B58-83EF-2DC53B108447}">
      <dgm:prSet/>
      <dgm:spPr/>
      <dgm:t>
        <a:bodyPr/>
        <a:lstStyle/>
        <a:p>
          <a:endParaRPr lang="ky-KG"/>
        </a:p>
      </dgm:t>
    </dgm:pt>
    <dgm:pt modelId="{771AA348-8DA1-4D11-92B2-FB99F6E84AB7}">
      <dgm:prSet custT="1"/>
      <dgm:spPr/>
      <dgm:t>
        <a:bodyPr/>
        <a:lstStyle/>
        <a:p>
          <a:r>
            <a:rPr lang="ru-RU" sz="1100" b="1">
              <a:latin typeface="Times New Roman" panose="02020603050405020304" pitchFamily="18" charset="0"/>
              <a:cs typeface="Times New Roman" panose="02020603050405020304" pitchFamily="18" charset="0"/>
            </a:rPr>
            <a:t>Скорректировать существующие НПА под новые процессы</a:t>
          </a:r>
          <a:endParaRPr lang="ky-KG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5D8370-A677-4677-B7B5-2C60A4CB4B83}" type="parTrans" cxnId="{9D32E39F-6EC7-4FF7-AC40-9E63CCAC67C3}">
      <dgm:prSet/>
      <dgm:spPr/>
      <dgm:t>
        <a:bodyPr/>
        <a:lstStyle/>
        <a:p>
          <a:endParaRPr lang="ru-RU"/>
        </a:p>
      </dgm:t>
    </dgm:pt>
    <dgm:pt modelId="{EAA11E4F-A8B4-44CC-97FA-FD0DD629C674}" type="sibTrans" cxnId="{9D32E39F-6EC7-4FF7-AC40-9E63CCAC67C3}">
      <dgm:prSet/>
      <dgm:spPr/>
      <dgm:t>
        <a:bodyPr/>
        <a:lstStyle/>
        <a:p>
          <a:endParaRPr lang="ru-RU"/>
        </a:p>
      </dgm:t>
    </dgm:pt>
    <dgm:pt modelId="{3233B33A-DD2D-4DA5-9406-1B4E1C721E94}" type="pres">
      <dgm:prSet presAssocID="{7C8F4349-6E45-4874-B459-573FE7F55F51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ky-KG"/>
        </a:p>
      </dgm:t>
    </dgm:pt>
    <dgm:pt modelId="{226A906E-2A34-407F-BA8A-0C91817F4464}" type="pres">
      <dgm:prSet presAssocID="{26834C7D-38F6-4862-A688-718AECAE04F0}" presName="posSpace" presStyleCnt="0"/>
      <dgm:spPr/>
    </dgm:pt>
    <dgm:pt modelId="{6BD07E68-4528-4644-9D62-8007DEE66427}" type="pres">
      <dgm:prSet presAssocID="{26834C7D-38F6-4862-A688-718AECAE04F0}" presName="vertFlow" presStyleCnt="0"/>
      <dgm:spPr/>
    </dgm:pt>
    <dgm:pt modelId="{25F42F5E-5717-4B71-AB14-6EA1DFA73068}" type="pres">
      <dgm:prSet presAssocID="{26834C7D-38F6-4862-A688-718AECAE04F0}" presName="topSpace" presStyleCnt="0"/>
      <dgm:spPr/>
    </dgm:pt>
    <dgm:pt modelId="{9AFC4DA4-F808-48D8-8CE4-AADB0EA55A54}" type="pres">
      <dgm:prSet presAssocID="{26834C7D-38F6-4862-A688-718AECAE04F0}" presName="firstComp" presStyleCnt="0"/>
      <dgm:spPr/>
    </dgm:pt>
    <dgm:pt modelId="{580DEC2C-DEC0-43E6-8816-913E358C79C3}" type="pres">
      <dgm:prSet presAssocID="{26834C7D-38F6-4862-A688-718AECAE04F0}" presName="firstChild" presStyleLbl="bgAccFollowNode1" presStyleIdx="0" presStyleCnt="4"/>
      <dgm:spPr/>
      <dgm:t>
        <a:bodyPr/>
        <a:lstStyle/>
        <a:p>
          <a:endParaRPr lang="ky-KG"/>
        </a:p>
      </dgm:t>
    </dgm:pt>
    <dgm:pt modelId="{F5E4249C-5685-4F4B-85D7-51385B9F69F5}" type="pres">
      <dgm:prSet presAssocID="{26834C7D-38F6-4862-A688-718AECAE04F0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ky-KG"/>
        </a:p>
      </dgm:t>
    </dgm:pt>
    <dgm:pt modelId="{C959022C-23AE-4BD3-B87F-5666EC8C7357}" type="pres">
      <dgm:prSet presAssocID="{26834C7D-38F6-4862-A688-718AECAE04F0}" presName="negSpace" presStyleCnt="0"/>
      <dgm:spPr/>
    </dgm:pt>
    <dgm:pt modelId="{2C185757-99FF-4789-BD8E-4186CBF59A73}" type="pres">
      <dgm:prSet presAssocID="{26834C7D-38F6-4862-A688-718AECAE04F0}" presName="circle" presStyleLbl="node1" presStyleIdx="0" presStyleCnt="4" custScaleX="88491" custScaleY="80759"/>
      <dgm:spPr/>
      <dgm:t>
        <a:bodyPr/>
        <a:lstStyle/>
        <a:p>
          <a:endParaRPr lang="ky-KG"/>
        </a:p>
      </dgm:t>
    </dgm:pt>
    <dgm:pt modelId="{10631DD4-E707-4F5C-AE55-D56E850081DC}" type="pres">
      <dgm:prSet presAssocID="{7AD0FC6D-4E5A-4181-A147-628239A17705}" presName="transSpace" presStyleCnt="0"/>
      <dgm:spPr/>
    </dgm:pt>
    <dgm:pt modelId="{1E1D1C6D-4886-4CEA-9200-B8BF22ECBB2A}" type="pres">
      <dgm:prSet presAssocID="{ED4D2DB8-0329-425C-A523-18BCCDFD930B}" presName="posSpace" presStyleCnt="0"/>
      <dgm:spPr/>
    </dgm:pt>
    <dgm:pt modelId="{6409FA96-84E3-4360-8297-52D9BC168B8A}" type="pres">
      <dgm:prSet presAssocID="{ED4D2DB8-0329-425C-A523-18BCCDFD930B}" presName="vertFlow" presStyleCnt="0"/>
      <dgm:spPr/>
    </dgm:pt>
    <dgm:pt modelId="{C8908329-F9FD-46B4-8FB6-85F8D9ADB53C}" type="pres">
      <dgm:prSet presAssocID="{ED4D2DB8-0329-425C-A523-18BCCDFD930B}" presName="topSpace" presStyleCnt="0"/>
      <dgm:spPr/>
    </dgm:pt>
    <dgm:pt modelId="{F1E6CA91-B497-4F4C-BD2F-F7EDA7CE800D}" type="pres">
      <dgm:prSet presAssocID="{ED4D2DB8-0329-425C-A523-18BCCDFD930B}" presName="firstComp" presStyleCnt="0"/>
      <dgm:spPr/>
    </dgm:pt>
    <dgm:pt modelId="{7737BF31-D080-430E-90E2-D5E3CCD59F96}" type="pres">
      <dgm:prSet presAssocID="{ED4D2DB8-0329-425C-A523-18BCCDFD930B}" presName="firstChild" presStyleLbl="bgAccFollowNode1" presStyleIdx="1" presStyleCnt="4"/>
      <dgm:spPr/>
      <dgm:t>
        <a:bodyPr/>
        <a:lstStyle/>
        <a:p>
          <a:endParaRPr lang="ky-KG"/>
        </a:p>
      </dgm:t>
    </dgm:pt>
    <dgm:pt modelId="{8BA8A64A-99F7-4202-972A-EB119FF3D48A}" type="pres">
      <dgm:prSet presAssocID="{ED4D2DB8-0329-425C-A523-18BCCDFD930B}" presName="first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ky-KG"/>
        </a:p>
      </dgm:t>
    </dgm:pt>
    <dgm:pt modelId="{D2053F5D-33C3-40F0-9AE5-E6A64025226D}" type="pres">
      <dgm:prSet presAssocID="{ED4D2DB8-0329-425C-A523-18BCCDFD930B}" presName="negSpace" presStyleCnt="0"/>
      <dgm:spPr/>
    </dgm:pt>
    <dgm:pt modelId="{D4771FDD-4CFA-4C04-BAF3-5B471B01CE26}" type="pres">
      <dgm:prSet presAssocID="{ED4D2DB8-0329-425C-A523-18BCCDFD930B}" presName="circle" presStyleLbl="node1" presStyleIdx="1" presStyleCnt="4" custScaleX="87488" custScaleY="84190"/>
      <dgm:spPr/>
      <dgm:t>
        <a:bodyPr/>
        <a:lstStyle/>
        <a:p>
          <a:endParaRPr lang="ky-KG"/>
        </a:p>
      </dgm:t>
    </dgm:pt>
    <dgm:pt modelId="{34EEC9F2-8D8D-4971-B7E1-DF75C922D8F1}" type="pres">
      <dgm:prSet presAssocID="{818ED0D2-C676-46DE-B754-CCB477A2CBEB}" presName="transSpace" presStyleCnt="0"/>
      <dgm:spPr/>
    </dgm:pt>
    <dgm:pt modelId="{A684B0C2-3D7C-4772-8957-8E093084D77F}" type="pres">
      <dgm:prSet presAssocID="{87CF9BCD-E593-4D0D-B91C-0B3B6A6248C9}" presName="posSpace" presStyleCnt="0"/>
      <dgm:spPr/>
    </dgm:pt>
    <dgm:pt modelId="{68972F77-1BDC-4787-B565-574CBB1E95D3}" type="pres">
      <dgm:prSet presAssocID="{87CF9BCD-E593-4D0D-B91C-0B3B6A6248C9}" presName="vertFlow" presStyleCnt="0"/>
      <dgm:spPr/>
    </dgm:pt>
    <dgm:pt modelId="{436E523A-41F9-46DF-8B28-E1AA93AE1ACC}" type="pres">
      <dgm:prSet presAssocID="{87CF9BCD-E593-4D0D-B91C-0B3B6A6248C9}" presName="topSpace" presStyleCnt="0"/>
      <dgm:spPr/>
    </dgm:pt>
    <dgm:pt modelId="{AD91A8AF-1451-4E79-B67C-2EA67B816589}" type="pres">
      <dgm:prSet presAssocID="{87CF9BCD-E593-4D0D-B91C-0B3B6A6248C9}" presName="firstComp" presStyleCnt="0"/>
      <dgm:spPr/>
    </dgm:pt>
    <dgm:pt modelId="{41A148B4-A586-4FB5-BD19-D8F5EE4324DB}" type="pres">
      <dgm:prSet presAssocID="{87CF9BCD-E593-4D0D-B91C-0B3B6A6248C9}" presName="firstChild" presStyleLbl="bgAccFollowNode1" presStyleIdx="2" presStyleCnt="4"/>
      <dgm:spPr/>
      <dgm:t>
        <a:bodyPr/>
        <a:lstStyle/>
        <a:p>
          <a:endParaRPr lang="ky-KG"/>
        </a:p>
      </dgm:t>
    </dgm:pt>
    <dgm:pt modelId="{94D03CE5-9DFF-4710-9CD0-1EF0702FD8C7}" type="pres">
      <dgm:prSet presAssocID="{87CF9BCD-E593-4D0D-B91C-0B3B6A6248C9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ky-KG"/>
        </a:p>
      </dgm:t>
    </dgm:pt>
    <dgm:pt modelId="{C22A6F69-1176-426B-8FC0-2D4174588E34}" type="pres">
      <dgm:prSet presAssocID="{87CF9BCD-E593-4D0D-B91C-0B3B6A6248C9}" presName="negSpace" presStyleCnt="0"/>
      <dgm:spPr/>
    </dgm:pt>
    <dgm:pt modelId="{074EA392-92E5-41E8-9106-EC3BAC1FC51A}" type="pres">
      <dgm:prSet presAssocID="{87CF9BCD-E593-4D0D-B91C-0B3B6A6248C9}" presName="circle" presStyleLbl="node1" presStyleIdx="2" presStyleCnt="4" custScaleX="86664" custScaleY="77717"/>
      <dgm:spPr/>
      <dgm:t>
        <a:bodyPr/>
        <a:lstStyle/>
        <a:p>
          <a:endParaRPr lang="ky-KG"/>
        </a:p>
      </dgm:t>
    </dgm:pt>
    <dgm:pt modelId="{D194178D-9D01-4A85-8012-ECBB8F022241}" type="pres">
      <dgm:prSet presAssocID="{CD37694B-5A96-4ECD-99D8-5BA92B03F2B7}" presName="transSpace" presStyleCnt="0"/>
      <dgm:spPr/>
    </dgm:pt>
    <dgm:pt modelId="{2826969D-5D3B-4157-A3A3-97DF09A1CF26}" type="pres">
      <dgm:prSet presAssocID="{F6243192-9A6C-46F4-B1D7-339CC1F55581}" presName="posSpace" presStyleCnt="0"/>
      <dgm:spPr/>
    </dgm:pt>
    <dgm:pt modelId="{78D23FCF-C98D-4058-93FE-D2BFFF5AE901}" type="pres">
      <dgm:prSet presAssocID="{F6243192-9A6C-46F4-B1D7-339CC1F55581}" presName="vertFlow" presStyleCnt="0"/>
      <dgm:spPr/>
    </dgm:pt>
    <dgm:pt modelId="{2CDCA80E-E7CA-4F44-BCF3-F08F8A750E41}" type="pres">
      <dgm:prSet presAssocID="{F6243192-9A6C-46F4-B1D7-339CC1F55581}" presName="topSpace" presStyleCnt="0"/>
      <dgm:spPr/>
    </dgm:pt>
    <dgm:pt modelId="{88C28DA3-B968-43D9-AAF3-578EE40DECE0}" type="pres">
      <dgm:prSet presAssocID="{F6243192-9A6C-46F4-B1D7-339CC1F55581}" presName="firstComp" presStyleCnt="0"/>
      <dgm:spPr/>
    </dgm:pt>
    <dgm:pt modelId="{9745F2E9-CEFF-4EA5-8295-0A69D16DD6A2}" type="pres">
      <dgm:prSet presAssocID="{F6243192-9A6C-46F4-B1D7-339CC1F55581}" presName="firstChild" presStyleLbl="bgAccFollowNode1" presStyleIdx="3" presStyleCnt="4"/>
      <dgm:spPr/>
      <dgm:t>
        <a:bodyPr/>
        <a:lstStyle/>
        <a:p>
          <a:endParaRPr lang="ky-KG"/>
        </a:p>
      </dgm:t>
    </dgm:pt>
    <dgm:pt modelId="{ED92938C-F238-4A7A-B1F7-129F7466105D}" type="pres">
      <dgm:prSet presAssocID="{F6243192-9A6C-46F4-B1D7-339CC1F55581}" presName="first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ky-KG"/>
        </a:p>
      </dgm:t>
    </dgm:pt>
    <dgm:pt modelId="{6BC8D98D-D7E4-4D09-BD54-063F40274518}" type="pres">
      <dgm:prSet presAssocID="{F6243192-9A6C-46F4-B1D7-339CC1F55581}" presName="negSpace" presStyleCnt="0"/>
      <dgm:spPr/>
    </dgm:pt>
    <dgm:pt modelId="{9FCA2F3C-B1C3-476B-AFB6-DE7243FEA96E}" type="pres">
      <dgm:prSet presAssocID="{F6243192-9A6C-46F4-B1D7-339CC1F55581}" presName="circle" presStyleLbl="node1" presStyleIdx="3" presStyleCnt="4" custScaleX="85184" custScaleY="86608"/>
      <dgm:spPr/>
      <dgm:t>
        <a:bodyPr/>
        <a:lstStyle/>
        <a:p>
          <a:endParaRPr lang="ky-KG"/>
        </a:p>
      </dgm:t>
    </dgm:pt>
  </dgm:ptLst>
  <dgm:cxnLst>
    <dgm:cxn modelId="{2395F79B-630D-44C1-AD79-C3F38637D04D}" type="presOf" srcId="{F6243192-9A6C-46F4-B1D7-339CC1F55581}" destId="{9FCA2F3C-B1C3-476B-AFB6-DE7243FEA96E}" srcOrd="0" destOrd="0" presId="urn:microsoft.com/office/officeart/2005/8/layout/hList9"/>
    <dgm:cxn modelId="{B145A701-0788-40CA-A69A-B9E93A2A1AD3}" srcId="{87CF9BCD-E593-4D0D-B91C-0B3B6A6248C9}" destId="{5BA7319B-6C89-4F7A-A3F7-AC103AFDAF26}" srcOrd="0" destOrd="0" parTransId="{CAB356CE-F201-4EA3-8D42-69BA01937FD2}" sibTransId="{4615B949-5D0B-4394-A095-D2E7847EB226}"/>
    <dgm:cxn modelId="{3641126F-5BDC-47D5-BE4B-68FA1D3BEE55}" srcId="{7C8F4349-6E45-4874-B459-573FE7F55F51}" destId="{26834C7D-38F6-4862-A688-718AECAE04F0}" srcOrd="0" destOrd="0" parTransId="{2EDBD3F5-CAA5-4503-98AA-0E53B80789A1}" sibTransId="{7AD0FC6D-4E5A-4181-A147-628239A17705}"/>
    <dgm:cxn modelId="{9D32E39F-6EC7-4FF7-AC40-9E63CCAC67C3}" srcId="{F6243192-9A6C-46F4-B1D7-339CC1F55581}" destId="{771AA348-8DA1-4D11-92B2-FB99F6E84AB7}" srcOrd="0" destOrd="0" parTransId="{185D8370-A677-4677-B7B5-2C60A4CB4B83}" sibTransId="{EAA11E4F-A8B4-44CC-97FA-FD0DD629C674}"/>
    <dgm:cxn modelId="{7A4FB257-A176-4854-8938-62D673072245}" type="presOf" srcId="{5200D2BF-80C4-4A86-B53C-0997D662C0C7}" destId="{F5E4249C-5685-4F4B-85D7-51385B9F69F5}" srcOrd="1" destOrd="0" presId="urn:microsoft.com/office/officeart/2005/8/layout/hList9"/>
    <dgm:cxn modelId="{73C1222E-795A-4FBC-91D0-5E9EB880C673}" type="presOf" srcId="{7C8F4349-6E45-4874-B459-573FE7F55F51}" destId="{3233B33A-DD2D-4DA5-9406-1B4E1C721E94}" srcOrd="0" destOrd="0" presId="urn:microsoft.com/office/officeart/2005/8/layout/hList9"/>
    <dgm:cxn modelId="{0C53DAD9-75D3-468B-B86D-F1B06A43AC44}" type="presOf" srcId="{5A9D3AAF-7BEF-4D04-836D-D84A1A2EAAE7}" destId="{7737BF31-D080-430E-90E2-D5E3CCD59F96}" srcOrd="0" destOrd="0" presId="urn:microsoft.com/office/officeart/2005/8/layout/hList9"/>
    <dgm:cxn modelId="{C0BD3F7D-28C1-4B58-83EF-2DC53B108447}" srcId="{7C8F4349-6E45-4874-B459-573FE7F55F51}" destId="{F6243192-9A6C-46F4-B1D7-339CC1F55581}" srcOrd="3" destOrd="0" parTransId="{3A3F240F-FD15-4D0A-A6B8-B1D96F0765CA}" sibTransId="{46325218-9CCD-4CCE-A7B4-AA4551E13E29}"/>
    <dgm:cxn modelId="{15D8EE44-BB53-43EE-9767-F61E78B6AB25}" srcId="{ED4D2DB8-0329-425C-A523-18BCCDFD930B}" destId="{5A9D3AAF-7BEF-4D04-836D-D84A1A2EAAE7}" srcOrd="0" destOrd="0" parTransId="{3B58589B-4503-4EFF-85D3-44A8180B84F3}" sibTransId="{9F204C8E-E10D-495B-8EE6-4123C07A64F9}"/>
    <dgm:cxn modelId="{83B4DF77-EDEB-4434-8748-612702C0FA4B}" srcId="{26834C7D-38F6-4862-A688-718AECAE04F0}" destId="{5200D2BF-80C4-4A86-B53C-0997D662C0C7}" srcOrd="0" destOrd="0" parTransId="{2182AC56-F78B-430A-90C3-C5610D1F6941}" sibTransId="{3E93831E-CF16-46EB-B09F-8842993F1D04}"/>
    <dgm:cxn modelId="{6D0F6C6A-D323-46EF-A5AA-E75958F8E196}" srcId="{7C8F4349-6E45-4874-B459-573FE7F55F51}" destId="{ED4D2DB8-0329-425C-A523-18BCCDFD930B}" srcOrd="1" destOrd="0" parTransId="{7C6F7A6F-1199-49FE-91E4-F7D60FC0BCDC}" sibTransId="{818ED0D2-C676-46DE-B754-CCB477A2CBEB}"/>
    <dgm:cxn modelId="{9F6C7067-C8B1-4E8C-A0D8-34EB8C986779}" type="presOf" srcId="{771AA348-8DA1-4D11-92B2-FB99F6E84AB7}" destId="{ED92938C-F238-4A7A-B1F7-129F7466105D}" srcOrd="1" destOrd="0" presId="urn:microsoft.com/office/officeart/2005/8/layout/hList9"/>
    <dgm:cxn modelId="{2821E18C-32A4-44DA-A24B-7441606B905D}" type="presOf" srcId="{87CF9BCD-E593-4D0D-B91C-0B3B6A6248C9}" destId="{074EA392-92E5-41E8-9106-EC3BAC1FC51A}" srcOrd="0" destOrd="0" presId="urn:microsoft.com/office/officeart/2005/8/layout/hList9"/>
    <dgm:cxn modelId="{98749EC5-5BD5-445E-A7F3-AAE5396CB8B0}" type="presOf" srcId="{5BA7319B-6C89-4F7A-A3F7-AC103AFDAF26}" destId="{41A148B4-A586-4FB5-BD19-D8F5EE4324DB}" srcOrd="0" destOrd="0" presId="urn:microsoft.com/office/officeart/2005/8/layout/hList9"/>
    <dgm:cxn modelId="{9EEE38CD-4E0A-48FF-BB78-737B0D06ECE4}" type="presOf" srcId="{5BA7319B-6C89-4F7A-A3F7-AC103AFDAF26}" destId="{94D03CE5-9DFF-4710-9CD0-1EF0702FD8C7}" srcOrd="1" destOrd="0" presId="urn:microsoft.com/office/officeart/2005/8/layout/hList9"/>
    <dgm:cxn modelId="{CACFE6FE-F08A-4435-82BE-B0C5DB446402}" type="presOf" srcId="{5200D2BF-80C4-4A86-B53C-0997D662C0C7}" destId="{580DEC2C-DEC0-43E6-8816-913E358C79C3}" srcOrd="0" destOrd="0" presId="urn:microsoft.com/office/officeart/2005/8/layout/hList9"/>
    <dgm:cxn modelId="{CAE61571-378A-4759-9A2B-03B72D8F55DD}" srcId="{7C8F4349-6E45-4874-B459-573FE7F55F51}" destId="{87CF9BCD-E593-4D0D-B91C-0B3B6A6248C9}" srcOrd="2" destOrd="0" parTransId="{0929B268-2BF7-422E-80F0-AAA333C744FC}" sibTransId="{CD37694B-5A96-4ECD-99D8-5BA92B03F2B7}"/>
    <dgm:cxn modelId="{BA3AD74A-16F6-437E-99B2-989036504B07}" type="presOf" srcId="{5A9D3AAF-7BEF-4D04-836D-D84A1A2EAAE7}" destId="{8BA8A64A-99F7-4202-972A-EB119FF3D48A}" srcOrd="1" destOrd="0" presId="urn:microsoft.com/office/officeart/2005/8/layout/hList9"/>
    <dgm:cxn modelId="{E6E7579C-DBF8-4122-8243-D5CAF471DD9E}" type="presOf" srcId="{26834C7D-38F6-4862-A688-718AECAE04F0}" destId="{2C185757-99FF-4789-BD8E-4186CBF59A73}" srcOrd="0" destOrd="0" presId="urn:microsoft.com/office/officeart/2005/8/layout/hList9"/>
    <dgm:cxn modelId="{613C4828-DEE8-4483-8928-C2CB923FCDE8}" type="presOf" srcId="{771AA348-8DA1-4D11-92B2-FB99F6E84AB7}" destId="{9745F2E9-CEFF-4EA5-8295-0A69D16DD6A2}" srcOrd="0" destOrd="0" presId="urn:microsoft.com/office/officeart/2005/8/layout/hList9"/>
    <dgm:cxn modelId="{D07A81AD-06FB-4D7A-ADE8-AD397F224CA9}" type="presOf" srcId="{ED4D2DB8-0329-425C-A523-18BCCDFD930B}" destId="{D4771FDD-4CFA-4C04-BAF3-5B471B01CE26}" srcOrd="0" destOrd="0" presId="urn:microsoft.com/office/officeart/2005/8/layout/hList9"/>
    <dgm:cxn modelId="{364373C1-45AD-4EF7-9AD1-EA52596FD510}" type="presParOf" srcId="{3233B33A-DD2D-4DA5-9406-1B4E1C721E94}" destId="{226A906E-2A34-407F-BA8A-0C91817F4464}" srcOrd="0" destOrd="0" presId="urn:microsoft.com/office/officeart/2005/8/layout/hList9"/>
    <dgm:cxn modelId="{E5144EBD-5FCD-4E27-ABB6-2DAB1AA03476}" type="presParOf" srcId="{3233B33A-DD2D-4DA5-9406-1B4E1C721E94}" destId="{6BD07E68-4528-4644-9D62-8007DEE66427}" srcOrd="1" destOrd="0" presId="urn:microsoft.com/office/officeart/2005/8/layout/hList9"/>
    <dgm:cxn modelId="{99F5476F-8155-4B6C-9D16-677089AD047F}" type="presParOf" srcId="{6BD07E68-4528-4644-9D62-8007DEE66427}" destId="{25F42F5E-5717-4B71-AB14-6EA1DFA73068}" srcOrd="0" destOrd="0" presId="urn:microsoft.com/office/officeart/2005/8/layout/hList9"/>
    <dgm:cxn modelId="{8FAD89E1-D795-4194-9AE3-841FD67F2125}" type="presParOf" srcId="{6BD07E68-4528-4644-9D62-8007DEE66427}" destId="{9AFC4DA4-F808-48D8-8CE4-AADB0EA55A54}" srcOrd="1" destOrd="0" presId="urn:microsoft.com/office/officeart/2005/8/layout/hList9"/>
    <dgm:cxn modelId="{7CA46A61-745A-4FF8-932E-9F2382251DCF}" type="presParOf" srcId="{9AFC4DA4-F808-48D8-8CE4-AADB0EA55A54}" destId="{580DEC2C-DEC0-43E6-8816-913E358C79C3}" srcOrd="0" destOrd="0" presId="urn:microsoft.com/office/officeart/2005/8/layout/hList9"/>
    <dgm:cxn modelId="{FE7C2F91-2970-4445-A05F-BD2B2A536F07}" type="presParOf" srcId="{9AFC4DA4-F808-48D8-8CE4-AADB0EA55A54}" destId="{F5E4249C-5685-4F4B-85D7-51385B9F69F5}" srcOrd="1" destOrd="0" presId="urn:microsoft.com/office/officeart/2005/8/layout/hList9"/>
    <dgm:cxn modelId="{4B82F225-B530-4B51-8877-98FFE1FE8953}" type="presParOf" srcId="{3233B33A-DD2D-4DA5-9406-1B4E1C721E94}" destId="{C959022C-23AE-4BD3-B87F-5666EC8C7357}" srcOrd="2" destOrd="0" presId="urn:microsoft.com/office/officeart/2005/8/layout/hList9"/>
    <dgm:cxn modelId="{7B0A4B9C-3EBB-475B-9C15-E4CBD52C2393}" type="presParOf" srcId="{3233B33A-DD2D-4DA5-9406-1B4E1C721E94}" destId="{2C185757-99FF-4789-BD8E-4186CBF59A73}" srcOrd="3" destOrd="0" presId="urn:microsoft.com/office/officeart/2005/8/layout/hList9"/>
    <dgm:cxn modelId="{F79E4CFF-69F5-431D-98BC-D9C49E902054}" type="presParOf" srcId="{3233B33A-DD2D-4DA5-9406-1B4E1C721E94}" destId="{10631DD4-E707-4F5C-AE55-D56E850081DC}" srcOrd="4" destOrd="0" presId="urn:microsoft.com/office/officeart/2005/8/layout/hList9"/>
    <dgm:cxn modelId="{3ED30CBB-3037-4762-BCA6-4FF3B72D40FA}" type="presParOf" srcId="{3233B33A-DD2D-4DA5-9406-1B4E1C721E94}" destId="{1E1D1C6D-4886-4CEA-9200-B8BF22ECBB2A}" srcOrd="5" destOrd="0" presId="urn:microsoft.com/office/officeart/2005/8/layout/hList9"/>
    <dgm:cxn modelId="{A6D5250D-862E-4F46-BB1B-572B588EED8A}" type="presParOf" srcId="{3233B33A-DD2D-4DA5-9406-1B4E1C721E94}" destId="{6409FA96-84E3-4360-8297-52D9BC168B8A}" srcOrd="6" destOrd="0" presId="urn:microsoft.com/office/officeart/2005/8/layout/hList9"/>
    <dgm:cxn modelId="{FBA8F806-738F-4E67-8FF6-7444166EA016}" type="presParOf" srcId="{6409FA96-84E3-4360-8297-52D9BC168B8A}" destId="{C8908329-F9FD-46B4-8FB6-85F8D9ADB53C}" srcOrd="0" destOrd="0" presId="urn:microsoft.com/office/officeart/2005/8/layout/hList9"/>
    <dgm:cxn modelId="{45A80937-D3A9-414B-AF0B-A35043E4DB36}" type="presParOf" srcId="{6409FA96-84E3-4360-8297-52D9BC168B8A}" destId="{F1E6CA91-B497-4F4C-BD2F-F7EDA7CE800D}" srcOrd="1" destOrd="0" presId="urn:microsoft.com/office/officeart/2005/8/layout/hList9"/>
    <dgm:cxn modelId="{52D3A5D2-468C-451B-B927-1A63834269BD}" type="presParOf" srcId="{F1E6CA91-B497-4F4C-BD2F-F7EDA7CE800D}" destId="{7737BF31-D080-430E-90E2-D5E3CCD59F96}" srcOrd="0" destOrd="0" presId="urn:microsoft.com/office/officeart/2005/8/layout/hList9"/>
    <dgm:cxn modelId="{512A5BE5-C765-40DF-A852-43747B232719}" type="presParOf" srcId="{F1E6CA91-B497-4F4C-BD2F-F7EDA7CE800D}" destId="{8BA8A64A-99F7-4202-972A-EB119FF3D48A}" srcOrd="1" destOrd="0" presId="urn:microsoft.com/office/officeart/2005/8/layout/hList9"/>
    <dgm:cxn modelId="{39D9C665-E46D-41F7-B486-96F5FEAA1A2F}" type="presParOf" srcId="{3233B33A-DD2D-4DA5-9406-1B4E1C721E94}" destId="{D2053F5D-33C3-40F0-9AE5-E6A64025226D}" srcOrd="7" destOrd="0" presId="urn:microsoft.com/office/officeart/2005/8/layout/hList9"/>
    <dgm:cxn modelId="{CB4D3349-79E8-4B95-A008-E8D28EB7CB17}" type="presParOf" srcId="{3233B33A-DD2D-4DA5-9406-1B4E1C721E94}" destId="{D4771FDD-4CFA-4C04-BAF3-5B471B01CE26}" srcOrd="8" destOrd="0" presId="urn:microsoft.com/office/officeart/2005/8/layout/hList9"/>
    <dgm:cxn modelId="{57850652-B5D6-4FA9-8A0B-F506247562C9}" type="presParOf" srcId="{3233B33A-DD2D-4DA5-9406-1B4E1C721E94}" destId="{34EEC9F2-8D8D-4971-B7E1-DF75C922D8F1}" srcOrd="9" destOrd="0" presId="urn:microsoft.com/office/officeart/2005/8/layout/hList9"/>
    <dgm:cxn modelId="{E9522502-83FA-48F0-B284-3FDCF9664200}" type="presParOf" srcId="{3233B33A-DD2D-4DA5-9406-1B4E1C721E94}" destId="{A684B0C2-3D7C-4772-8957-8E093084D77F}" srcOrd="10" destOrd="0" presId="urn:microsoft.com/office/officeart/2005/8/layout/hList9"/>
    <dgm:cxn modelId="{ECA0B75A-3752-40A1-9F11-E6DF21BAD6FC}" type="presParOf" srcId="{3233B33A-DD2D-4DA5-9406-1B4E1C721E94}" destId="{68972F77-1BDC-4787-B565-574CBB1E95D3}" srcOrd="11" destOrd="0" presId="urn:microsoft.com/office/officeart/2005/8/layout/hList9"/>
    <dgm:cxn modelId="{EB785706-D764-47CD-A646-D22DA0AFA9DC}" type="presParOf" srcId="{68972F77-1BDC-4787-B565-574CBB1E95D3}" destId="{436E523A-41F9-46DF-8B28-E1AA93AE1ACC}" srcOrd="0" destOrd="0" presId="urn:microsoft.com/office/officeart/2005/8/layout/hList9"/>
    <dgm:cxn modelId="{0496EF98-324A-43E4-9DF6-5329EB7BBF33}" type="presParOf" srcId="{68972F77-1BDC-4787-B565-574CBB1E95D3}" destId="{AD91A8AF-1451-4E79-B67C-2EA67B816589}" srcOrd="1" destOrd="0" presId="urn:microsoft.com/office/officeart/2005/8/layout/hList9"/>
    <dgm:cxn modelId="{15D52B64-51CA-40C2-9AFA-5E09DAB8C050}" type="presParOf" srcId="{AD91A8AF-1451-4E79-B67C-2EA67B816589}" destId="{41A148B4-A586-4FB5-BD19-D8F5EE4324DB}" srcOrd="0" destOrd="0" presId="urn:microsoft.com/office/officeart/2005/8/layout/hList9"/>
    <dgm:cxn modelId="{CF13BCBF-F117-4961-A8B2-AC6C09DEDC66}" type="presParOf" srcId="{AD91A8AF-1451-4E79-B67C-2EA67B816589}" destId="{94D03CE5-9DFF-4710-9CD0-1EF0702FD8C7}" srcOrd="1" destOrd="0" presId="urn:microsoft.com/office/officeart/2005/8/layout/hList9"/>
    <dgm:cxn modelId="{331A89AA-EC0A-4601-B01C-9F13EA0E53F0}" type="presParOf" srcId="{3233B33A-DD2D-4DA5-9406-1B4E1C721E94}" destId="{C22A6F69-1176-426B-8FC0-2D4174588E34}" srcOrd="12" destOrd="0" presId="urn:microsoft.com/office/officeart/2005/8/layout/hList9"/>
    <dgm:cxn modelId="{F567BE82-799C-4B28-A162-64E5EB2D084D}" type="presParOf" srcId="{3233B33A-DD2D-4DA5-9406-1B4E1C721E94}" destId="{074EA392-92E5-41E8-9106-EC3BAC1FC51A}" srcOrd="13" destOrd="0" presId="urn:microsoft.com/office/officeart/2005/8/layout/hList9"/>
    <dgm:cxn modelId="{F019C4D3-2250-4230-BC3D-AEAD94C8D1DE}" type="presParOf" srcId="{3233B33A-DD2D-4DA5-9406-1B4E1C721E94}" destId="{D194178D-9D01-4A85-8012-ECBB8F022241}" srcOrd="14" destOrd="0" presId="urn:microsoft.com/office/officeart/2005/8/layout/hList9"/>
    <dgm:cxn modelId="{55526218-F186-41D7-8470-87DD83507C90}" type="presParOf" srcId="{3233B33A-DD2D-4DA5-9406-1B4E1C721E94}" destId="{2826969D-5D3B-4157-A3A3-97DF09A1CF26}" srcOrd="15" destOrd="0" presId="urn:microsoft.com/office/officeart/2005/8/layout/hList9"/>
    <dgm:cxn modelId="{B19AC660-CD70-4BFA-86A9-AE117784FC40}" type="presParOf" srcId="{3233B33A-DD2D-4DA5-9406-1B4E1C721E94}" destId="{78D23FCF-C98D-4058-93FE-D2BFFF5AE901}" srcOrd="16" destOrd="0" presId="urn:microsoft.com/office/officeart/2005/8/layout/hList9"/>
    <dgm:cxn modelId="{32936D4C-B23E-4C0A-9CF0-5A9D4E3C4CBC}" type="presParOf" srcId="{78D23FCF-C98D-4058-93FE-D2BFFF5AE901}" destId="{2CDCA80E-E7CA-4F44-BCF3-F08F8A750E41}" srcOrd="0" destOrd="0" presId="urn:microsoft.com/office/officeart/2005/8/layout/hList9"/>
    <dgm:cxn modelId="{6EB27DA4-2D96-485E-9CC3-D8EFE094F224}" type="presParOf" srcId="{78D23FCF-C98D-4058-93FE-D2BFFF5AE901}" destId="{88C28DA3-B968-43D9-AAF3-578EE40DECE0}" srcOrd="1" destOrd="0" presId="urn:microsoft.com/office/officeart/2005/8/layout/hList9"/>
    <dgm:cxn modelId="{568BEAB3-5FAE-474D-A1AB-4AD8720F832A}" type="presParOf" srcId="{88C28DA3-B968-43D9-AAF3-578EE40DECE0}" destId="{9745F2E9-CEFF-4EA5-8295-0A69D16DD6A2}" srcOrd="0" destOrd="0" presId="urn:microsoft.com/office/officeart/2005/8/layout/hList9"/>
    <dgm:cxn modelId="{5ADD0005-0441-4BBC-8940-0B82A90F8F5D}" type="presParOf" srcId="{88C28DA3-B968-43D9-AAF3-578EE40DECE0}" destId="{ED92938C-F238-4A7A-B1F7-129F7466105D}" srcOrd="1" destOrd="0" presId="urn:microsoft.com/office/officeart/2005/8/layout/hList9"/>
    <dgm:cxn modelId="{2BABF764-1681-4D10-BEF2-4B4923411A43}" type="presParOf" srcId="{3233B33A-DD2D-4DA5-9406-1B4E1C721E94}" destId="{6BC8D98D-D7E4-4D09-BD54-063F40274518}" srcOrd="17" destOrd="0" presId="urn:microsoft.com/office/officeart/2005/8/layout/hList9"/>
    <dgm:cxn modelId="{E37BEBFC-E736-4AC8-B71D-4D790F1A7F6D}" type="presParOf" srcId="{3233B33A-DD2D-4DA5-9406-1B4E1C721E94}" destId="{9FCA2F3C-B1C3-476B-AFB6-DE7243FEA96E}" srcOrd="1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0DEC2C-DEC0-43E6-8816-913E358C79C3}">
      <dsp:nvSpPr>
        <dsp:cNvPr id="0" name=""/>
        <dsp:cNvSpPr/>
      </dsp:nvSpPr>
      <dsp:spPr>
        <a:xfrm>
          <a:off x="461310" y="433508"/>
          <a:ext cx="1008495" cy="805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/>
            <a:t>Определить перечень документов </a:t>
          </a:r>
          <a:endParaRPr lang="ky-KG" sz="1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2670" y="433508"/>
        <a:ext cx="847136" cy="805880"/>
      </dsp:txXfrm>
    </dsp:sp>
    <dsp:sp modelId="{2C185757-99FF-4789-BD8E-4186CBF59A73}">
      <dsp:nvSpPr>
        <dsp:cNvPr id="0" name=""/>
        <dsp:cNvSpPr/>
      </dsp:nvSpPr>
      <dsp:spPr>
        <a:xfrm>
          <a:off x="9528" y="149022"/>
          <a:ext cx="534277" cy="5489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>
              <a:latin typeface="Times New Roman" panose="02020603050405020304" pitchFamily="18" charset="0"/>
              <a:cs typeface="Times New Roman" panose="02020603050405020304" pitchFamily="18" charset="0"/>
            </a:rPr>
            <a:t>Шаг5</a:t>
          </a:r>
          <a:endParaRPr lang="ky-KG" sz="1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7771" y="229420"/>
        <a:ext cx="377791" cy="388196"/>
      </dsp:txXfrm>
    </dsp:sp>
    <dsp:sp modelId="{7737BF31-D080-430E-90E2-D5E3CCD59F96}">
      <dsp:nvSpPr>
        <dsp:cNvPr id="0" name=""/>
        <dsp:cNvSpPr/>
      </dsp:nvSpPr>
      <dsp:spPr>
        <a:xfrm>
          <a:off x="1958543" y="433508"/>
          <a:ext cx="1156403" cy="83562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/>
            <a:t>Составить список долж-х лиц, исполняющих госуслугу</a:t>
          </a:r>
          <a:endParaRPr lang="ky-KG" sz="1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43567" y="433508"/>
        <a:ext cx="971378" cy="835623"/>
      </dsp:txXfrm>
    </dsp:sp>
    <dsp:sp modelId="{D4771FDD-4CFA-4C04-BAF3-5B471B01CE26}">
      <dsp:nvSpPr>
        <dsp:cNvPr id="0" name=""/>
        <dsp:cNvSpPr/>
      </dsp:nvSpPr>
      <dsp:spPr>
        <a:xfrm>
          <a:off x="1555292" y="149022"/>
          <a:ext cx="534277" cy="5489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>
              <a:latin typeface="Times New Roman" panose="02020603050405020304" pitchFamily="18" charset="0"/>
              <a:cs typeface="Times New Roman" panose="02020603050405020304" pitchFamily="18" charset="0"/>
            </a:rPr>
            <a:t>Шаг6</a:t>
          </a:r>
          <a:endParaRPr lang="ky-KG" sz="1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33535" y="229420"/>
        <a:ext cx="377791" cy="388196"/>
      </dsp:txXfrm>
    </dsp:sp>
    <dsp:sp modelId="{41A148B4-A586-4FB5-BD19-D8F5EE4324DB}">
      <dsp:nvSpPr>
        <dsp:cNvPr id="0" name=""/>
        <dsp:cNvSpPr/>
      </dsp:nvSpPr>
      <dsp:spPr>
        <a:xfrm>
          <a:off x="3731676" y="425887"/>
          <a:ext cx="1026456" cy="84828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/>
            <a:t>Определить стадии зрелости госуслуги</a:t>
          </a:r>
          <a:endParaRPr lang="ky-KG" sz="1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95909" y="425887"/>
        <a:ext cx="862223" cy="848282"/>
      </dsp:txXfrm>
    </dsp:sp>
    <dsp:sp modelId="{074EA392-92E5-41E8-9106-EC3BAC1FC51A}">
      <dsp:nvSpPr>
        <dsp:cNvPr id="0" name=""/>
        <dsp:cNvSpPr/>
      </dsp:nvSpPr>
      <dsp:spPr>
        <a:xfrm>
          <a:off x="3301312" y="164264"/>
          <a:ext cx="534277" cy="5489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>
              <a:latin typeface="Times New Roman" panose="02020603050405020304" pitchFamily="18" charset="0"/>
              <a:cs typeface="Times New Roman" panose="02020603050405020304" pitchFamily="18" charset="0"/>
            </a:rPr>
            <a:t>Шаг7</a:t>
          </a:r>
          <a:endParaRPr lang="ky-KG" sz="1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79555" y="244662"/>
        <a:ext cx="377791" cy="388196"/>
      </dsp:txXfrm>
    </dsp:sp>
    <dsp:sp modelId="{053D26FA-EF65-450F-A854-0E40C6D3814F}">
      <dsp:nvSpPr>
        <dsp:cNvPr id="0" name=""/>
        <dsp:cNvSpPr/>
      </dsp:nvSpPr>
      <dsp:spPr>
        <a:xfrm>
          <a:off x="5286703" y="433508"/>
          <a:ext cx="983119" cy="8887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/>
            <a:t>Описать модели текущих БП “как есть”</a:t>
          </a:r>
          <a:endParaRPr lang="ky-KG" sz="1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44003" y="433508"/>
        <a:ext cx="825820" cy="888763"/>
      </dsp:txXfrm>
    </dsp:sp>
    <dsp:sp modelId="{F0337C8A-4213-4A9A-B00C-650DAEAEE187}">
      <dsp:nvSpPr>
        <dsp:cNvPr id="0" name=""/>
        <dsp:cNvSpPr/>
      </dsp:nvSpPr>
      <dsp:spPr>
        <a:xfrm>
          <a:off x="4839846" y="164385"/>
          <a:ext cx="534277" cy="5489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>
              <a:latin typeface="Times New Roman" panose="02020603050405020304" pitchFamily="18" charset="0"/>
              <a:cs typeface="Times New Roman" panose="02020603050405020304" pitchFamily="18" charset="0"/>
            </a:rPr>
            <a:t>Шаг8</a:t>
          </a:r>
          <a:endParaRPr lang="ky-KG" sz="1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18089" y="244783"/>
        <a:ext cx="377791" cy="3881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0DEC2C-DEC0-43E6-8816-913E358C79C3}">
      <dsp:nvSpPr>
        <dsp:cNvPr id="0" name=""/>
        <dsp:cNvSpPr/>
      </dsp:nvSpPr>
      <dsp:spPr>
        <a:xfrm>
          <a:off x="741513" y="446186"/>
          <a:ext cx="1388995" cy="9264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/>
            <a:t>Анализ бизнес-процессов «как есть»</a:t>
          </a:r>
          <a:endParaRPr lang="ky-KG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63752" y="446186"/>
        <a:ext cx="1166755" cy="926459"/>
      </dsp:txXfrm>
    </dsp:sp>
    <dsp:sp modelId="{2C185757-99FF-4789-BD8E-4186CBF59A73}">
      <dsp:nvSpPr>
        <dsp:cNvPr id="0" name=""/>
        <dsp:cNvSpPr/>
      </dsp:nvSpPr>
      <dsp:spPr>
        <a:xfrm>
          <a:off x="716" y="75788"/>
          <a:ext cx="695627" cy="7147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>
              <a:latin typeface="Times New Roman" panose="02020603050405020304" pitchFamily="18" charset="0"/>
              <a:cs typeface="Times New Roman" panose="02020603050405020304" pitchFamily="18" charset="0"/>
            </a:rPr>
            <a:t>Шаг9</a:t>
          </a:r>
          <a:endParaRPr lang="ky-KG" sz="1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2588" y="180466"/>
        <a:ext cx="491883" cy="505430"/>
      </dsp:txXfrm>
    </dsp:sp>
    <dsp:sp modelId="{7737BF31-D080-430E-90E2-D5E3CCD59F96}">
      <dsp:nvSpPr>
        <dsp:cNvPr id="0" name=""/>
        <dsp:cNvSpPr/>
      </dsp:nvSpPr>
      <dsp:spPr>
        <a:xfrm>
          <a:off x="2826136" y="446186"/>
          <a:ext cx="1388995" cy="9264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/>
            <a:t>Определить данные для автоматизации</a:t>
          </a:r>
          <a:endParaRPr lang="ky-KG" sz="1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48375" y="446186"/>
        <a:ext cx="1166755" cy="926459"/>
      </dsp:txXfrm>
    </dsp:sp>
    <dsp:sp modelId="{D4771FDD-4CFA-4C04-BAF3-5B471B01CE26}">
      <dsp:nvSpPr>
        <dsp:cNvPr id="0" name=""/>
        <dsp:cNvSpPr/>
      </dsp:nvSpPr>
      <dsp:spPr>
        <a:xfrm>
          <a:off x="2085338" y="75788"/>
          <a:ext cx="695627" cy="7147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>
              <a:latin typeface="Times New Roman" panose="02020603050405020304" pitchFamily="18" charset="0"/>
              <a:cs typeface="Times New Roman" panose="02020603050405020304" pitchFamily="18" charset="0"/>
            </a:rPr>
            <a:t>Шаг10</a:t>
          </a:r>
          <a:endParaRPr lang="ky-KG" sz="1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87210" y="180466"/>
        <a:ext cx="491883" cy="505430"/>
      </dsp:txXfrm>
    </dsp:sp>
    <dsp:sp modelId="{41A148B4-A586-4FB5-BD19-D8F5EE4324DB}">
      <dsp:nvSpPr>
        <dsp:cNvPr id="0" name=""/>
        <dsp:cNvSpPr/>
      </dsp:nvSpPr>
      <dsp:spPr>
        <a:xfrm>
          <a:off x="4910758" y="446186"/>
          <a:ext cx="1388995" cy="9264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/>
            <a:t>Определить действия, которые не подлежат автоматизации</a:t>
          </a:r>
          <a:endParaRPr lang="ky-KG" sz="1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32997" y="446186"/>
        <a:ext cx="1166755" cy="926459"/>
      </dsp:txXfrm>
    </dsp:sp>
    <dsp:sp modelId="{074EA392-92E5-41E8-9106-EC3BAC1FC51A}">
      <dsp:nvSpPr>
        <dsp:cNvPr id="0" name=""/>
        <dsp:cNvSpPr/>
      </dsp:nvSpPr>
      <dsp:spPr>
        <a:xfrm>
          <a:off x="4169961" y="75788"/>
          <a:ext cx="695627" cy="7147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>
              <a:latin typeface="Times New Roman" panose="02020603050405020304" pitchFamily="18" charset="0"/>
              <a:cs typeface="Times New Roman" panose="02020603050405020304" pitchFamily="18" charset="0"/>
            </a:rPr>
            <a:t>Шаг11</a:t>
          </a:r>
          <a:endParaRPr lang="ky-KG" sz="1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71833" y="180466"/>
        <a:ext cx="491883" cy="5054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0DEC2C-DEC0-43E6-8816-913E358C79C3}">
      <dsp:nvSpPr>
        <dsp:cNvPr id="0" name=""/>
        <dsp:cNvSpPr/>
      </dsp:nvSpPr>
      <dsp:spPr>
        <a:xfrm>
          <a:off x="741513" y="446186"/>
          <a:ext cx="1388995" cy="9264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/>
            <a:t>Подготовить данные для заполнения таблиц данных, </a:t>
          </a:r>
          <a:r>
            <a:rPr lang="ru-RU" sz="1100" b="1" kern="1200" dirty="0" err="1"/>
            <a:t>необ</a:t>
          </a:r>
          <a:r>
            <a:rPr lang="ru-RU" sz="1100" b="1" kern="1200" dirty="0"/>
            <a:t>-х для предоставления услуги</a:t>
          </a:r>
          <a:endParaRPr lang="ky-KG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63752" y="446186"/>
        <a:ext cx="1166755" cy="926459"/>
      </dsp:txXfrm>
    </dsp:sp>
    <dsp:sp modelId="{2C185757-99FF-4789-BD8E-4186CBF59A73}">
      <dsp:nvSpPr>
        <dsp:cNvPr id="0" name=""/>
        <dsp:cNvSpPr/>
      </dsp:nvSpPr>
      <dsp:spPr>
        <a:xfrm>
          <a:off x="716" y="75788"/>
          <a:ext cx="695627" cy="7147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>
              <a:latin typeface="Times New Roman" panose="02020603050405020304" pitchFamily="18" charset="0"/>
              <a:cs typeface="Times New Roman" panose="02020603050405020304" pitchFamily="18" charset="0"/>
            </a:rPr>
            <a:t>Шаг12</a:t>
          </a:r>
          <a:endParaRPr lang="ky-KG" sz="1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2588" y="180466"/>
        <a:ext cx="491883" cy="505430"/>
      </dsp:txXfrm>
    </dsp:sp>
    <dsp:sp modelId="{7737BF31-D080-430E-90E2-D5E3CCD59F96}">
      <dsp:nvSpPr>
        <dsp:cNvPr id="0" name=""/>
        <dsp:cNvSpPr/>
      </dsp:nvSpPr>
      <dsp:spPr>
        <a:xfrm>
          <a:off x="2826136" y="446186"/>
          <a:ext cx="1388995" cy="9264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/>
            <a:t>Сформировать базы данных и справочников</a:t>
          </a:r>
          <a:endParaRPr lang="ky-KG" sz="1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48375" y="446186"/>
        <a:ext cx="1166755" cy="926459"/>
      </dsp:txXfrm>
    </dsp:sp>
    <dsp:sp modelId="{D4771FDD-4CFA-4C04-BAF3-5B471B01CE26}">
      <dsp:nvSpPr>
        <dsp:cNvPr id="0" name=""/>
        <dsp:cNvSpPr/>
      </dsp:nvSpPr>
      <dsp:spPr>
        <a:xfrm>
          <a:off x="2085338" y="75788"/>
          <a:ext cx="695627" cy="7147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>
              <a:latin typeface="Times New Roman" panose="02020603050405020304" pitchFamily="18" charset="0"/>
              <a:cs typeface="Times New Roman" panose="02020603050405020304" pitchFamily="18" charset="0"/>
            </a:rPr>
            <a:t>Шаг13</a:t>
          </a:r>
          <a:endParaRPr lang="ky-KG" sz="1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87210" y="180466"/>
        <a:ext cx="491883" cy="505430"/>
      </dsp:txXfrm>
    </dsp:sp>
    <dsp:sp modelId="{41A148B4-A586-4FB5-BD19-D8F5EE4324DB}">
      <dsp:nvSpPr>
        <dsp:cNvPr id="0" name=""/>
        <dsp:cNvSpPr/>
      </dsp:nvSpPr>
      <dsp:spPr>
        <a:xfrm>
          <a:off x="4910758" y="446186"/>
          <a:ext cx="1388995" cy="9264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/>
            <a:t>Смоделировать бизнес-процессы “как должно быть”</a:t>
          </a:r>
          <a:endParaRPr lang="ky-KG" sz="1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32997" y="446186"/>
        <a:ext cx="1166755" cy="926459"/>
      </dsp:txXfrm>
    </dsp:sp>
    <dsp:sp modelId="{074EA392-92E5-41E8-9106-EC3BAC1FC51A}">
      <dsp:nvSpPr>
        <dsp:cNvPr id="0" name=""/>
        <dsp:cNvSpPr/>
      </dsp:nvSpPr>
      <dsp:spPr>
        <a:xfrm>
          <a:off x="4215709" y="75788"/>
          <a:ext cx="695627" cy="7147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>
              <a:latin typeface="Times New Roman" panose="02020603050405020304" pitchFamily="18" charset="0"/>
              <a:cs typeface="Times New Roman" panose="02020603050405020304" pitchFamily="18" charset="0"/>
            </a:rPr>
            <a:t>Шаг14</a:t>
          </a:r>
          <a:endParaRPr lang="ky-KG" sz="1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17581" y="180466"/>
        <a:ext cx="491883" cy="5054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0DEC2C-DEC0-43E6-8816-913E358C79C3}">
      <dsp:nvSpPr>
        <dsp:cNvPr id="0" name=""/>
        <dsp:cNvSpPr/>
      </dsp:nvSpPr>
      <dsp:spPr>
        <a:xfrm>
          <a:off x="741513" y="446186"/>
          <a:ext cx="1388995" cy="9264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/>
            <a:t>Сформировать таблицы данных для предоставления одной электронной услуги</a:t>
          </a:r>
          <a:endParaRPr lang="ky-KG" sz="1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63752" y="446186"/>
        <a:ext cx="1166755" cy="926459"/>
      </dsp:txXfrm>
    </dsp:sp>
    <dsp:sp modelId="{2C185757-99FF-4789-BD8E-4186CBF59A73}">
      <dsp:nvSpPr>
        <dsp:cNvPr id="0" name=""/>
        <dsp:cNvSpPr/>
      </dsp:nvSpPr>
      <dsp:spPr>
        <a:xfrm>
          <a:off x="716" y="75788"/>
          <a:ext cx="695627" cy="7147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>
              <a:latin typeface="Times New Roman" panose="02020603050405020304" pitchFamily="18" charset="0"/>
              <a:cs typeface="Times New Roman" panose="02020603050405020304" pitchFamily="18" charset="0"/>
            </a:rPr>
            <a:t>Шаг15</a:t>
          </a:r>
          <a:endParaRPr lang="ky-KG" sz="1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2588" y="180466"/>
        <a:ext cx="491883" cy="505430"/>
      </dsp:txXfrm>
    </dsp:sp>
    <dsp:sp modelId="{7737BF31-D080-430E-90E2-D5E3CCD59F96}">
      <dsp:nvSpPr>
        <dsp:cNvPr id="0" name=""/>
        <dsp:cNvSpPr/>
      </dsp:nvSpPr>
      <dsp:spPr>
        <a:xfrm>
          <a:off x="2826136" y="446186"/>
          <a:ext cx="1388995" cy="9264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/>
            <a:t>Разработать ТЗ АИС</a:t>
          </a:r>
          <a:endParaRPr lang="ky-KG" sz="1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48375" y="446186"/>
        <a:ext cx="1166755" cy="926459"/>
      </dsp:txXfrm>
    </dsp:sp>
    <dsp:sp modelId="{D4771FDD-4CFA-4C04-BAF3-5B471B01CE26}">
      <dsp:nvSpPr>
        <dsp:cNvPr id="0" name=""/>
        <dsp:cNvSpPr/>
      </dsp:nvSpPr>
      <dsp:spPr>
        <a:xfrm>
          <a:off x="2085338" y="75788"/>
          <a:ext cx="695627" cy="7147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>
              <a:latin typeface="Times New Roman" panose="02020603050405020304" pitchFamily="18" charset="0"/>
              <a:cs typeface="Times New Roman" panose="02020603050405020304" pitchFamily="18" charset="0"/>
            </a:rPr>
            <a:t>Шаг16</a:t>
          </a:r>
          <a:endParaRPr lang="ky-KG" sz="1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87210" y="180466"/>
        <a:ext cx="491883" cy="505430"/>
      </dsp:txXfrm>
    </dsp:sp>
    <dsp:sp modelId="{41A148B4-A586-4FB5-BD19-D8F5EE4324DB}">
      <dsp:nvSpPr>
        <dsp:cNvPr id="0" name=""/>
        <dsp:cNvSpPr/>
      </dsp:nvSpPr>
      <dsp:spPr>
        <a:xfrm>
          <a:off x="4910758" y="446186"/>
          <a:ext cx="1388995" cy="9264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/>
            <a:t>Внедрить АИС</a:t>
          </a:r>
          <a:endParaRPr lang="ky-KG" sz="1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32997" y="446186"/>
        <a:ext cx="1166755" cy="926459"/>
      </dsp:txXfrm>
    </dsp:sp>
    <dsp:sp modelId="{074EA392-92E5-41E8-9106-EC3BAC1FC51A}">
      <dsp:nvSpPr>
        <dsp:cNvPr id="0" name=""/>
        <dsp:cNvSpPr/>
      </dsp:nvSpPr>
      <dsp:spPr>
        <a:xfrm>
          <a:off x="4169961" y="75788"/>
          <a:ext cx="695627" cy="7147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>
              <a:latin typeface="Times New Roman" panose="02020603050405020304" pitchFamily="18" charset="0"/>
              <a:cs typeface="Times New Roman" panose="02020603050405020304" pitchFamily="18" charset="0"/>
            </a:rPr>
            <a:t>Шаг17</a:t>
          </a:r>
          <a:endParaRPr lang="ky-KG" sz="1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71833" y="180466"/>
        <a:ext cx="491883" cy="5054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0DEC2C-DEC0-43E6-8816-913E358C79C3}">
      <dsp:nvSpPr>
        <dsp:cNvPr id="0" name=""/>
        <dsp:cNvSpPr/>
      </dsp:nvSpPr>
      <dsp:spPr>
        <a:xfrm>
          <a:off x="534844" y="523545"/>
          <a:ext cx="1002522" cy="66868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/>
            <a:t>Приобрести электронные подписи</a:t>
          </a:r>
          <a:endParaRPr lang="ky-KG" sz="1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5248" y="523545"/>
        <a:ext cx="842118" cy="668682"/>
      </dsp:txXfrm>
    </dsp:sp>
    <dsp:sp modelId="{2C185757-99FF-4789-BD8E-4186CBF59A73}">
      <dsp:nvSpPr>
        <dsp:cNvPr id="0" name=""/>
        <dsp:cNvSpPr/>
      </dsp:nvSpPr>
      <dsp:spPr>
        <a:xfrm>
          <a:off x="166" y="256206"/>
          <a:ext cx="591428" cy="5397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>
              <a:latin typeface="Times New Roman" panose="02020603050405020304" pitchFamily="18" charset="0"/>
              <a:cs typeface="Times New Roman" panose="02020603050405020304" pitchFamily="18" charset="0"/>
            </a:rPr>
            <a:t>Шаг18</a:t>
          </a:r>
          <a:endParaRPr lang="ky-KG" sz="1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6779" y="335251"/>
        <a:ext cx="418202" cy="381661"/>
      </dsp:txXfrm>
    </dsp:sp>
    <dsp:sp modelId="{7737BF31-D080-430E-90E2-D5E3CCD59F96}">
      <dsp:nvSpPr>
        <dsp:cNvPr id="0" name=""/>
        <dsp:cNvSpPr/>
      </dsp:nvSpPr>
      <dsp:spPr>
        <a:xfrm>
          <a:off x="2128795" y="523545"/>
          <a:ext cx="1002522" cy="66868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/>
            <a:t>Подключиться к СМЭВ “Тундук”</a:t>
          </a:r>
          <a:endParaRPr lang="ky-KG" sz="1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89198" y="523545"/>
        <a:ext cx="842118" cy="668682"/>
      </dsp:txXfrm>
    </dsp:sp>
    <dsp:sp modelId="{D4771FDD-4CFA-4C04-BAF3-5B471B01CE26}">
      <dsp:nvSpPr>
        <dsp:cNvPr id="0" name=""/>
        <dsp:cNvSpPr/>
      </dsp:nvSpPr>
      <dsp:spPr>
        <a:xfrm>
          <a:off x="1594116" y="256206"/>
          <a:ext cx="584724" cy="5626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>
              <a:latin typeface="Times New Roman" panose="02020603050405020304" pitchFamily="18" charset="0"/>
              <a:cs typeface="Times New Roman" panose="02020603050405020304" pitchFamily="18" charset="0"/>
            </a:rPr>
            <a:t>Шаг19</a:t>
          </a:r>
          <a:endParaRPr lang="ky-KG" sz="1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79747" y="338609"/>
        <a:ext cx="413462" cy="397876"/>
      </dsp:txXfrm>
    </dsp:sp>
    <dsp:sp modelId="{41A148B4-A586-4FB5-BD19-D8F5EE4324DB}">
      <dsp:nvSpPr>
        <dsp:cNvPr id="0" name=""/>
        <dsp:cNvSpPr/>
      </dsp:nvSpPr>
      <dsp:spPr>
        <a:xfrm>
          <a:off x="3716041" y="523545"/>
          <a:ext cx="1002522" cy="66868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/>
            <a:t>Подключиться к ГПЭУ</a:t>
          </a:r>
          <a:endParaRPr lang="ky-KG" sz="1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76445" y="523545"/>
        <a:ext cx="842118" cy="668682"/>
      </dsp:txXfrm>
    </dsp:sp>
    <dsp:sp modelId="{074EA392-92E5-41E8-9106-EC3BAC1FC51A}">
      <dsp:nvSpPr>
        <dsp:cNvPr id="0" name=""/>
        <dsp:cNvSpPr/>
      </dsp:nvSpPr>
      <dsp:spPr>
        <a:xfrm>
          <a:off x="3181363" y="256206"/>
          <a:ext cx="579217" cy="5194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>
              <a:latin typeface="Times New Roman" panose="02020603050405020304" pitchFamily="18" charset="0"/>
              <a:cs typeface="Times New Roman" panose="02020603050405020304" pitchFamily="18" charset="0"/>
            </a:rPr>
            <a:t>Шаг20</a:t>
          </a:r>
          <a:endParaRPr lang="ky-KG" sz="1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66187" y="332273"/>
        <a:ext cx="409569" cy="367286"/>
      </dsp:txXfrm>
    </dsp:sp>
    <dsp:sp modelId="{9745F2E9-CEFF-4EA5-8295-0A69D16DD6A2}">
      <dsp:nvSpPr>
        <dsp:cNvPr id="0" name=""/>
        <dsp:cNvSpPr/>
      </dsp:nvSpPr>
      <dsp:spPr>
        <a:xfrm>
          <a:off x="5297781" y="523545"/>
          <a:ext cx="1002522" cy="66868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Скорректировать существующие НПА под новые процессы</a:t>
          </a:r>
          <a:endParaRPr lang="ky-KG" sz="1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58185" y="523545"/>
        <a:ext cx="842118" cy="668682"/>
      </dsp:txXfrm>
    </dsp:sp>
    <dsp:sp modelId="{9FCA2F3C-B1C3-476B-AFB6-DE7243FEA96E}">
      <dsp:nvSpPr>
        <dsp:cNvPr id="0" name=""/>
        <dsp:cNvSpPr/>
      </dsp:nvSpPr>
      <dsp:spPr>
        <a:xfrm>
          <a:off x="4763102" y="256206"/>
          <a:ext cx="569325" cy="5788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>
              <a:latin typeface="Times New Roman" panose="02020603050405020304" pitchFamily="18" charset="0"/>
              <a:cs typeface="Times New Roman" panose="02020603050405020304" pitchFamily="18" charset="0"/>
            </a:rPr>
            <a:t>Шаг21</a:t>
          </a:r>
          <a:endParaRPr lang="ky-KG" sz="1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46478" y="340976"/>
        <a:ext cx="402573" cy="4093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E3DA8-1A49-421C-9589-FEC65BB94E6F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27D08A-3AA7-4C26-A5BB-3A9BDC109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065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AC350-281A-40E5-A7C8-459F3871D99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841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AC350-281A-40E5-A7C8-459F3871D990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617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AC350-281A-40E5-A7C8-459F3871D99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362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AC350-281A-40E5-A7C8-459F3871D99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05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AC350-281A-40E5-A7C8-459F3871D99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446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AC350-281A-40E5-A7C8-459F3871D99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828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AC350-281A-40E5-A7C8-459F3871D99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713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AC350-281A-40E5-A7C8-459F3871D99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74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AC350-281A-40E5-A7C8-459F3871D99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6606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AC350-281A-40E5-A7C8-459F3871D99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078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57E0-AFF6-4AB3-982F-7FA4913C0709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589F-CC10-4EE7-8F31-4D851DA19B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025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57E0-AFF6-4AB3-982F-7FA4913C0709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589F-CC10-4EE7-8F31-4D851DA19B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966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57E0-AFF6-4AB3-982F-7FA4913C0709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589F-CC10-4EE7-8F31-4D851DA19B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762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57E0-AFF6-4AB3-982F-7FA4913C0709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589F-CC10-4EE7-8F31-4D851DA19B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992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57E0-AFF6-4AB3-982F-7FA4913C0709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589F-CC10-4EE7-8F31-4D851DA19B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486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57E0-AFF6-4AB3-982F-7FA4913C0709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589F-CC10-4EE7-8F31-4D851DA19B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138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57E0-AFF6-4AB3-982F-7FA4913C0709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589F-CC10-4EE7-8F31-4D851DA19B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956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57E0-AFF6-4AB3-982F-7FA4913C0709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589F-CC10-4EE7-8F31-4D851DA19B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137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57E0-AFF6-4AB3-982F-7FA4913C0709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589F-CC10-4EE7-8F31-4D851DA19B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056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57E0-AFF6-4AB3-982F-7FA4913C0709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589F-CC10-4EE7-8F31-4D851DA19B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257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57E0-AFF6-4AB3-982F-7FA4913C0709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589F-CC10-4EE7-8F31-4D851DA19B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462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657E0-AFF6-4AB3-982F-7FA4913C0709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A589F-CC10-4EE7-8F31-4D851DA19B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689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diagramLayout" Target="../diagrams/layout2.xml"/><Relationship Id="rId3" Type="http://schemas.openxmlformats.org/officeDocument/2006/relationships/image" Target="../media/image1.jpeg"/><Relationship Id="rId7" Type="http://schemas.openxmlformats.org/officeDocument/2006/relationships/diagramData" Target="../diagrams/data1.xml"/><Relationship Id="rId12" Type="http://schemas.openxmlformats.org/officeDocument/2006/relationships/diagramData" Target="../diagrams/data2.xml"/><Relationship Id="rId2" Type="http://schemas.openxmlformats.org/officeDocument/2006/relationships/notesSlide" Target="../notesSlides/notesSlide6.xml"/><Relationship Id="rId1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microsoft.com/office/2007/relationships/diagramDrawing" Target="../diagrams/drawing1.xml"/><Relationship Id="rId5" Type="http://schemas.microsoft.com/office/2007/relationships/hdphoto" Target="../media/hdphoto1.wdp"/><Relationship Id="rId15" Type="http://schemas.openxmlformats.org/officeDocument/2006/relationships/diagramColors" Target="../diagrams/colors2.xml"/><Relationship Id="rId10" Type="http://schemas.openxmlformats.org/officeDocument/2006/relationships/diagramColors" Target="../diagrams/colors1.xml"/><Relationship Id="rId4" Type="http://schemas.openxmlformats.org/officeDocument/2006/relationships/image" Target="../media/image4.png"/><Relationship Id="rId9" Type="http://schemas.openxmlformats.org/officeDocument/2006/relationships/diagramQuickStyle" Target="../diagrams/quickStyle1.xml"/><Relationship Id="rId1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diagramQuickStyle" Target="../diagrams/quickStyle4.xml"/><Relationship Id="rId18" Type="http://schemas.openxmlformats.org/officeDocument/2006/relationships/diagramQuickStyle" Target="../diagrams/quickStyle5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3.xml"/><Relationship Id="rId12" Type="http://schemas.openxmlformats.org/officeDocument/2006/relationships/diagramLayout" Target="../diagrams/layout4.xml"/><Relationship Id="rId17" Type="http://schemas.openxmlformats.org/officeDocument/2006/relationships/diagramLayout" Target="../diagrams/layout5.xml"/><Relationship Id="rId2" Type="http://schemas.openxmlformats.org/officeDocument/2006/relationships/notesSlide" Target="../notesSlides/notesSlide7.xml"/><Relationship Id="rId16" Type="http://schemas.openxmlformats.org/officeDocument/2006/relationships/diagramData" Target="../diagrams/data5.xml"/><Relationship Id="rId20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11" Type="http://schemas.openxmlformats.org/officeDocument/2006/relationships/diagramData" Target="../diagrams/data4.xml"/><Relationship Id="rId5" Type="http://schemas.microsoft.com/office/2007/relationships/hdphoto" Target="../media/hdphoto1.wdp"/><Relationship Id="rId15" Type="http://schemas.microsoft.com/office/2007/relationships/diagramDrawing" Target="../diagrams/drawing4.xml"/><Relationship Id="rId10" Type="http://schemas.microsoft.com/office/2007/relationships/diagramDrawing" Target="../diagrams/drawing3.xml"/><Relationship Id="rId19" Type="http://schemas.openxmlformats.org/officeDocument/2006/relationships/diagramColors" Target="../diagrams/colors5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3.xml"/><Relationship Id="rId14" Type="http://schemas.openxmlformats.org/officeDocument/2006/relationships/diagramColors" Target="../diagrams/colors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3315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3767449" y="2410996"/>
            <a:ext cx="6154220" cy="3741325"/>
            <a:chOff x="3649322" y="2771585"/>
            <a:chExt cx="6694562" cy="314702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3649322" y="3917771"/>
              <a:ext cx="6694562" cy="595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4000" b="1" dirty="0" smtClean="0">
                  <a:solidFill>
                    <a:srgbClr val="002D7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Оптимизация услуг</a:t>
              </a: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649322" y="2771585"/>
              <a:ext cx="49733" cy="3147020"/>
            </a:xfrm>
            <a:prstGeom prst="rect">
              <a:avLst/>
            </a:prstGeom>
            <a:solidFill>
              <a:srgbClr val="002D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215" y="2840122"/>
            <a:ext cx="1884470" cy="1724352"/>
          </a:xfrm>
          <a:prstGeom prst="rect">
            <a:avLst/>
          </a:prstGeom>
        </p:spPr>
      </p:pic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id="{E614CA74-A418-4C56-B77D-D74D2675C1A7}"/>
              </a:ext>
            </a:extLst>
          </p:cNvPr>
          <p:cNvSpPr/>
          <p:nvPr/>
        </p:nvSpPr>
        <p:spPr>
          <a:xfrm>
            <a:off x="-7510" y="0"/>
            <a:ext cx="12192000" cy="1331843"/>
          </a:xfrm>
          <a:prstGeom prst="rect">
            <a:avLst/>
          </a:prstGeom>
          <a:gradFill flip="none" rotWithShape="1">
            <a:gsLst>
              <a:gs pos="0">
                <a:srgbClr val="004FB0">
                  <a:shade val="30000"/>
                  <a:satMod val="115000"/>
                </a:srgbClr>
              </a:gs>
              <a:gs pos="50000">
                <a:srgbClr val="004FB0">
                  <a:shade val="67500"/>
                  <a:satMod val="115000"/>
                </a:srgbClr>
              </a:gs>
              <a:gs pos="100000">
                <a:srgbClr val="004FB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0D323483-60E0-477F-A0B7-362BF80CDEEF}"/>
              </a:ext>
            </a:extLst>
          </p:cNvPr>
          <p:cNvSpPr/>
          <p:nvPr/>
        </p:nvSpPr>
        <p:spPr>
          <a:xfrm>
            <a:off x="5930147" y="134730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endParaRPr lang="ru-RU" sz="240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1947" y="188018"/>
            <a:ext cx="929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Государственное предприятие «Центр электронного взаимодействия «</a:t>
            </a:r>
            <a:r>
              <a:rPr lang="ru-R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Түндүк</a:t>
            </a:r>
            <a:r>
              <a:rPr lang="ru-RU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03" y="180526"/>
            <a:ext cx="831737" cy="83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5886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315"/>
            <a:ext cx="12192000" cy="6923315"/>
          </a:xfrm>
          <a:prstGeom prst="rect">
            <a:avLst/>
          </a:prstGeom>
        </p:spPr>
      </p:pic>
      <p:sp>
        <p:nvSpPr>
          <p:cNvPr id="20" name="Прямоугольник 4">
            <a:extLst>
              <a:ext uri="{FF2B5EF4-FFF2-40B4-BE49-F238E27FC236}">
                <a16:creationId xmlns:a16="http://schemas.microsoft.com/office/drawing/2014/main" id="{E614CA74-A418-4C56-B77D-D74D2675C1A7}"/>
              </a:ext>
            </a:extLst>
          </p:cNvPr>
          <p:cNvSpPr/>
          <p:nvPr/>
        </p:nvSpPr>
        <p:spPr>
          <a:xfrm>
            <a:off x="0" y="-65315"/>
            <a:ext cx="12192000" cy="1221971"/>
          </a:xfrm>
          <a:prstGeom prst="rect">
            <a:avLst/>
          </a:prstGeom>
          <a:gradFill flip="none" rotWithShape="1">
            <a:gsLst>
              <a:gs pos="0">
                <a:srgbClr val="004FB0">
                  <a:shade val="30000"/>
                  <a:satMod val="115000"/>
                </a:srgbClr>
              </a:gs>
              <a:gs pos="50000">
                <a:srgbClr val="004FB0">
                  <a:shade val="67500"/>
                  <a:satMod val="115000"/>
                </a:srgbClr>
              </a:gs>
              <a:gs pos="100000">
                <a:srgbClr val="004FB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323483-60E0-477F-A0B7-362BF80CDEEF}"/>
              </a:ext>
            </a:extLst>
          </p:cNvPr>
          <p:cNvSpPr/>
          <p:nvPr/>
        </p:nvSpPr>
        <p:spPr>
          <a:xfrm>
            <a:off x="5930147" y="134730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endParaRPr lang="ru-RU" sz="240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130531" y="0"/>
            <a:ext cx="10951222" cy="130509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СТАНДАРТЫ УСЛУГ 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582898" y="1598336"/>
            <a:ext cx="8046488" cy="107721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4C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ППКР «Об утверждении стандартов государственных услуг, оказываемых физическим и юридическим лицам государственным органам, их структурными подразделениями и подведомственными учреждениями»</a:t>
            </a:r>
          </a:p>
          <a:p>
            <a:pPr algn="ctr"/>
            <a:r>
              <a:rPr lang="ru-RU" sz="1600" b="1" dirty="0">
                <a:solidFill>
                  <a:srgbClr val="004C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3 июня 2014 года № 303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19" y="246973"/>
            <a:ext cx="848872" cy="77674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130" y="1598336"/>
            <a:ext cx="822700" cy="10460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/>
          <a:srcRect l="32708" t="49383" r="33611" b="47408"/>
          <a:stretch/>
        </p:blipFill>
        <p:spPr>
          <a:xfrm>
            <a:off x="657455" y="2800309"/>
            <a:ext cx="6159500" cy="330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/>
          <a:srcRect l="32361" t="49259" r="32917" b="42593"/>
          <a:stretch/>
        </p:blipFill>
        <p:spPr>
          <a:xfrm>
            <a:off x="4253450" y="5695846"/>
            <a:ext cx="6350000" cy="838200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6908800" y="2734576"/>
            <a:ext cx="913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- 146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9"/>
          <a:srcRect l="32222" t="49259" r="32292" b="47037"/>
          <a:stretch/>
        </p:blipFill>
        <p:spPr>
          <a:xfrm>
            <a:off x="2820110" y="3630149"/>
            <a:ext cx="6489700" cy="38100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9366955" y="3589816"/>
            <a:ext cx="913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- 12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0"/>
          <a:srcRect l="32014" t="46420" r="32222" b="44815"/>
          <a:stretch/>
        </p:blipFill>
        <p:spPr>
          <a:xfrm>
            <a:off x="657455" y="4463946"/>
            <a:ext cx="6540500" cy="901700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7428450" y="4683963"/>
            <a:ext cx="913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- 158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3739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315"/>
            <a:ext cx="12192000" cy="6923315"/>
          </a:xfrm>
          <a:prstGeom prst="rect">
            <a:avLst/>
          </a:prstGeom>
        </p:spPr>
      </p:pic>
      <p:sp>
        <p:nvSpPr>
          <p:cNvPr id="20" name="Прямоугольник 4">
            <a:extLst>
              <a:ext uri="{FF2B5EF4-FFF2-40B4-BE49-F238E27FC236}">
                <a16:creationId xmlns:a16="http://schemas.microsoft.com/office/drawing/2014/main" id="{E614CA74-A418-4C56-B77D-D74D2675C1A7}"/>
              </a:ext>
            </a:extLst>
          </p:cNvPr>
          <p:cNvSpPr/>
          <p:nvPr/>
        </p:nvSpPr>
        <p:spPr>
          <a:xfrm>
            <a:off x="0" y="-65315"/>
            <a:ext cx="12192000" cy="1221971"/>
          </a:xfrm>
          <a:prstGeom prst="rect">
            <a:avLst/>
          </a:prstGeom>
          <a:gradFill flip="none" rotWithShape="1">
            <a:gsLst>
              <a:gs pos="0">
                <a:srgbClr val="004FB0">
                  <a:shade val="30000"/>
                  <a:satMod val="115000"/>
                </a:srgbClr>
              </a:gs>
              <a:gs pos="50000">
                <a:srgbClr val="004FB0">
                  <a:shade val="67500"/>
                  <a:satMod val="115000"/>
                </a:srgbClr>
              </a:gs>
              <a:gs pos="100000">
                <a:srgbClr val="004FB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323483-60E0-477F-A0B7-362BF80CDEEF}"/>
              </a:ext>
            </a:extLst>
          </p:cNvPr>
          <p:cNvSpPr/>
          <p:nvPr/>
        </p:nvSpPr>
        <p:spPr>
          <a:xfrm>
            <a:off x="5930147" y="134730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endParaRPr lang="ru-RU" sz="240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130531" y="0"/>
            <a:ext cx="10951222" cy="130509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СТАНДАРТЫ УСЛУГ 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582898" y="1598336"/>
            <a:ext cx="8046488" cy="107721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4C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ППКР «Об утверждении стандартов государственных услуг, оказываемых физическим и юридическим лицам государственным органам, их структурными подразделениями и подведомственными учреждениями»</a:t>
            </a:r>
          </a:p>
          <a:p>
            <a:pPr algn="ctr"/>
            <a:r>
              <a:rPr lang="ru-RU" sz="1600" b="1" dirty="0">
                <a:solidFill>
                  <a:srgbClr val="004C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3 июня 2014 года № 303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19" y="246973"/>
            <a:ext cx="848872" cy="77674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130" y="1598336"/>
            <a:ext cx="822700" cy="10460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/>
          <a:srcRect l="32361" t="29382" r="32778" b="30875"/>
          <a:stretch/>
        </p:blipFill>
        <p:spPr>
          <a:xfrm>
            <a:off x="657455" y="2722554"/>
            <a:ext cx="6375400" cy="40884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/>
          <a:srcRect l="46180" t="48025" r="33195" b="24938"/>
          <a:stretch/>
        </p:blipFill>
        <p:spPr>
          <a:xfrm>
            <a:off x="7861300" y="3297991"/>
            <a:ext cx="37719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5387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693"/>
            <a:ext cx="12192000" cy="6858000"/>
          </a:xfrm>
          <a:prstGeom prst="rect">
            <a:avLst/>
          </a:prstGeom>
        </p:spPr>
      </p:pic>
      <p:sp>
        <p:nvSpPr>
          <p:cNvPr id="5" name="Прямоугольник с двумя скругленными соседними углами 4"/>
          <p:cNvSpPr/>
          <p:nvPr/>
        </p:nvSpPr>
        <p:spPr>
          <a:xfrm rot="5400000">
            <a:off x="274165" y="-179795"/>
            <a:ext cx="809770" cy="1358103"/>
          </a:xfrm>
          <a:prstGeom prst="round2Same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62" y="6014395"/>
            <a:ext cx="1692418" cy="610162"/>
          </a:xfrm>
          <a:prstGeom prst="rect">
            <a:avLst/>
          </a:prstGeom>
        </p:spPr>
      </p:pic>
      <p:sp>
        <p:nvSpPr>
          <p:cNvPr id="34" name="Прямоугольник 4">
            <a:extLst>
              <a:ext uri="{FF2B5EF4-FFF2-40B4-BE49-F238E27FC236}">
                <a16:creationId xmlns:a16="http://schemas.microsoft.com/office/drawing/2014/main" id="{E614CA74-A418-4C56-B77D-D74D2675C1A7}"/>
              </a:ext>
            </a:extLst>
          </p:cNvPr>
          <p:cNvSpPr/>
          <p:nvPr/>
        </p:nvSpPr>
        <p:spPr>
          <a:xfrm>
            <a:off x="0" y="0"/>
            <a:ext cx="12192000" cy="913338"/>
          </a:xfrm>
          <a:prstGeom prst="rect">
            <a:avLst/>
          </a:prstGeom>
          <a:gradFill flip="none" rotWithShape="1">
            <a:gsLst>
              <a:gs pos="0">
                <a:srgbClr val="004FB0">
                  <a:shade val="30000"/>
                  <a:satMod val="115000"/>
                </a:srgbClr>
              </a:gs>
              <a:gs pos="50000">
                <a:srgbClr val="004FB0">
                  <a:shade val="67500"/>
                  <a:satMod val="115000"/>
                </a:srgbClr>
              </a:gs>
              <a:gs pos="100000">
                <a:srgbClr val="004FB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58102" y="225374"/>
            <a:ext cx="10287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СТАНДАРТЫ УСЛУГ 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71" y="34052"/>
            <a:ext cx="848872" cy="7767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/>
          <a:srcRect l="27222" t="13086" r="28334" b="64445"/>
          <a:stretch/>
        </p:blipFill>
        <p:spPr>
          <a:xfrm>
            <a:off x="341971" y="1129516"/>
            <a:ext cx="8128000" cy="2311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/>
          <a:srcRect l="27986" t="57407" r="28125" b="16667"/>
          <a:stretch/>
        </p:blipFill>
        <p:spPr>
          <a:xfrm>
            <a:off x="3213100" y="3657094"/>
            <a:ext cx="80264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8039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3315"/>
          </a:xfrm>
          <a:prstGeom prst="rect">
            <a:avLst/>
          </a:prstGeom>
        </p:spPr>
      </p:pic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id="{E614CA74-A418-4C56-B77D-D74D2675C1A7}"/>
              </a:ext>
            </a:extLst>
          </p:cNvPr>
          <p:cNvSpPr/>
          <p:nvPr/>
        </p:nvSpPr>
        <p:spPr>
          <a:xfrm>
            <a:off x="-7510" y="3805422"/>
            <a:ext cx="12192000" cy="1221971"/>
          </a:xfrm>
          <a:prstGeom prst="rect">
            <a:avLst/>
          </a:prstGeom>
          <a:gradFill flip="none" rotWithShape="1">
            <a:gsLst>
              <a:gs pos="0">
                <a:srgbClr val="004FB0">
                  <a:shade val="30000"/>
                  <a:satMod val="115000"/>
                </a:srgbClr>
              </a:gs>
              <a:gs pos="50000">
                <a:srgbClr val="004FB0">
                  <a:shade val="67500"/>
                  <a:satMod val="115000"/>
                </a:srgbClr>
              </a:gs>
              <a:gs pos="100000">
                <a:srgbClr val="004FB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97333" y="4017096"/>
            <a:ext cx="75973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</a:t>
            </a:r>
            <a: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ВНИМАНИЕ!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748" y="1695272"/>
            <a:ext cx="1614505" cy="147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9093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315"/>
            <a:ext cx="12192000" cy="6923315"/>
          </a:xfrm>
          <a:prstGeom prst="rect">
            <a:avLst/>
          </a:prstGeom>
        </p:spPr>
      </p:pic>
      <p:sp>
        <p:nvSpPr>
          <p:cNvPr id="20" name="Прямоугольник 4">
            <a:extLst>
              <a:ext uri="{FF2B5EF4-FFF2-40B4-BE49-F238E27FC236}">
                <a16:creationId xmlns:a16="http://schemas.microsoft.com/office/drawing/2014/main" id="{E614CA74-A418-4C56-B77D-D74D2675C1A7}"/>
              </a:ext>
            </a:extLst>
          </p:cNvPr>
          <p:cNvSpPr/>
          <p:nvPr/>
        </p:nvSpPr>
        <p:spPr>
          <a:xfrm>
            <a:off x="0" y="-65315"/>
            <a:ext cx="12192000" cy="1221971"/>
          </a:xfrm>
          <a:prstGeom prst="rect">
            <a:avLst/>
          </a:prstGeom>
          <a:gradFill flip="none" rotWithShape="1">
            <a:gsLst>
              <a:gs pos="0">
                <a:srgbClr val="004FB0">
                  <a:shade val="30000"/>
                  <a:satMod val="115000"/>
                </a:srgbClr>
              </a:gs>
              <a:gs pos="50000">
                <a:srgbClr val="004FB0">
                  <a:shade val="67500"/>
                  <a:satMod val="115000"/>
                </a:srgbClr>
              </a:gs>
              <a:gs pos="100000">
                <a:srgbClr val="004FB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323483-60E0-477F-A0B7-362BF80CDEEF}"/>
              </a:ext>
            </a:extLst>
          </p:cNvPr>
          <p:cNvSpPr/>
          <p:nvPr/>
        </p:nvSpPr>
        <p:spPr>
          <a:xfrm>
            <a:off x="5930147" y="134730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endParaRPr lang="ru-RU" sz="240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130531" y="0"/>
            <a:ext cx="10951222" cy="130509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Электронная услуга (статья 3 Закона </a:t>
            </a:r>
            <a:r>
              <a:rPr lang="ru-RU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Кыргызской</a:t>
            </a: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Республики «О государственных и муниципальных услугах»)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19" y="246973"/>
            <a:ext cx="848872" cy="77674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475" y="2747947"/>
            <a:ext cx="648395" cy="648395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1081891" y="3797953"/>
            <a:ext cx="34568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4C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ЭЛЕКТРОННАЯ УСЛУГА </a:t>
            </a:r>
            <a:endParaRPr lang="en-US" sz="2800" b="1" dirty="0">
              <a:solidFill>
                <a:srgbClr val="004CB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64953" y="3072144"/>
            <a:ext cx="640079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предоставление государственной или муниципальной услуги в электронной форме - дистанционное предоставление государственной или муниципальной услуги с использованием Государственного портала электронных услуг.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337133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315"/>
            <a:ext cx="12192000" cy="6923315"/>
          </a:xfrm>
          <a:prstGeom prst="rect">
            <a:avLst/>
          </a:prstGeom>
        </p:spPr>
      </p:pic>
      <p:sp>
        <p:nvSpPr>
          <p:cNvPr id="20" name="Прямоугольник 4">
            <a:extLst>
              <a:ext uri="{FF2B5EF4-FFF2-40B4-BE49-F238E27FC236}">
                <a16:creationId xmlns:a16="http://schemas.microsoft.com/office/drawing/2014/main" id="{E614CA74-A418-4C56-B77D-D74D2675C1A7}"/>
              </a:ext>
            </a:extLst>
          </p:cNvPr>
          <p:cNvSpPr/>
          <p:nvPr/>
        </p:nvSpPr>
        <p:spPr>
          <a:xfrm>
            <a:off x="0" y="-65315"/>
            <a:ext cx="12192000" cy="1221971"/>
          </a:xfrm>
          <a:prstGeom prst="rect">
            <a:avLst/>
          </a:prstGeom>
          <a:gradFill flip="none" rotWithShape="1">
            <a:gsLst>
              <a:gs pos="0">
                <a:srgbClr val="004FB0">
                  <a:shade val="30000"/>
                  <a:satMod val="115000"/>
                </a:srgbClr>
              </a:gs>
              <a:gs pos="50000">
                <a:srgbClr val="004FB0">
                  <a:shade val="67500"/>
                  <a:satMod val="115000"/>
                </a:srgbClr>
              </a:gs>
              <a:gs pos="100000">
                <a:srgbClr val="004FB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323483-60E0-477F-A0B7-362BF80CDEEF}"/>
              </a:ext>
            </a:extLst>
          </p:cNvPr>
          <p:cNvSpPr/>
          <p:nvPr/>
        </p:nvSpPr>
        <p:spPr>
          <a:xfrm>
            <a:off x="5930147" y="134730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endParaRPr lang="ru-RU" sz="240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130531" y="0"/>
            <a:ext cx="10951222" cy="130509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Электронные услуги (статья 15)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030608" y="2500785"/>
            <a:ext cx="38659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4C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ГОСУДАРСТВЕННЫЕ ИЛИ МУНИЦИПАЛЬНЫЕ УСЛУГИ ОКАЗЫВАЮТСЯ ЧЕРЕЗ ПУНКТЫ ДОСТУПА К ГОСУДАРСТВЕННЫМ ИЛИ МУНИЦИПАЛЬНЫМ УСЛУГАМ ЛИБО </a:t>
            </a:r>
            <a:r>
              <a:rPr lang="ru-RU" sz="16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600" b="1" dirty="0" smtClean="0">
                <a:solidFill>
                  <a:srgbClr val="004C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ЭЛЕКТРОННОЙ ФОРМЕ ПОСРЕДСТВОМ ГОСУДАРСТВЕННОГО ПОРТАЛА ЭЛЕКТРОННЫХ УСЛУГ</a:t>
            </a:r>
            <a:r>
              <a:rPr lang="ru-RU" sz="1600" b="1" dirty="0" smtClean="0">
                <a:solidFill>
                  <a:srgbClr val="004C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KG" sz="1600" b="1" dirty="0" smtClean="0">
                <a:solidFill>
                  <a:srgbClr val="004C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b="1" dirty="0">
              <a:solidFill>
                <a:srgbClr val="004CB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19" y="246973"/>
            <a:ext cx="848872" cy="7767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/>
          <a:srcRect l="10640" t="8752" r="16467" b="7855"/>
          <a:stretch/>
        </p:blipFill>
        <p:spPr>
          <a:xfrm>
            <a:off x="1143000" y="2257424"/>
            <a:ext cx="507682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6479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315"/>
            <a:ext cx="12192000" cy="6923315"/>
          </a:xfrm>
          <a:prstGeom prst="rect">
            <a:avLst/>
          </a:prstGeom>
        </p:spPr>
      </p:pic>
      <p:sp>
        <p:nvSpPr>
          <p:cNvPr id="20" name="Прямоугольник 4">
            <a:extLst>
              <a:ext uri="{FF2B5EF4-FFF2-40B4-BE49-F238E27FC236}">
                <a16:creationId xmlns:a16="http://schemas.microsoft.com/office/drawing/2014/main" id="{E614CA74-A418-4C56-B77D-D74D2675C1A7}"/>
              </a:ext>
            </a:extLst>
          </p:cNvPr>
          <p:cNvSpPr/>
          <p:nvPr/>
        </p:nvSpPr>
        <p:spPr>
          <a:xfrm>
            <a:off x="0" y="-65315"/>
            <a:ext cx="12192000" cy="1221971"/>
          </a:xfrm>
          <a:prstGeom prst="rect">
            <a:avLst/>
          </a:prstGeom>
          <a:gradFill flip="none" rotWithShape="1">
            <a:gsLst>
              <a:gs pos="0">
                <a:srgbClr val="004FB0">
                  <a:shade val="30000"/>
                  <a:satMod val="115000"/>
                </a:srgbClr>
              </a:gs>
              <a:gs pos="50000">
                <a:srgbClr val="004FB0">
                  <a:shade val="67500"/>
                  <a:satMod val="115000"/>
                </a:srgbClr>
              </a:gs>
              <a:gs pos="100000">
                <a:srgbClr val="004FB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323483-60E0-477F-A0B7-362BF80CDEEF}"/>
              </a:ext>
            </a:extLst>
          </p:cNvPr>
          <p:cNvSpPr/>
          <p:nvPr/>
        </p:nvSpPr>
        <p:spPr>
          <a:xfrm>
            <a:off x="5930147" y="134730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endParaRPr lang="ru-RU" sz="240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130531" y="0"/>
            <a:ext cx="10951222" cy="130509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Электронные услуги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665286" y="2708603"/>
            <a:ext cx="46968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4C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Запрещается </a:t>
            </a:r>
            <a:r>
              <a:rPr lang="ru-RU" sz="1600" b="1" dirty="0">
                <a:solidFill>
                  <a:srgbClr val="004C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требовать от заявителя:</a:t>
            </a:r>
          </a:p>
          <a:p>
            <a:pPr algn="ctr"/>
            <a:endParaRPr lang="ru-RU" sz="1600" b="1" dirty="0">
              <a:solidFill>
                <a:srgbClr val="004CB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004C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b="1" dirty="0">
                <a:solidFill>
                  <a:srgbClr val="004C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представления документов, которые возможно получить посредством системы межведомственного электронного взаимодействия "</a:t>
            </a:r>
            <a:r>
              <a:rPr lang="ru-RU" sz="1600" b="1" dirty="0" err="1">
                <a:solidFill>
                  <a:srgbClr val="004C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Тундук</a:t>
            </a:r>
            <a:r>
              <a:rPr lang="ru-RU" sz="1600" b="1" dirty="0">
                <a:solidFill>
                  <a:srgbClr val="004C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".</a:t>
            </a:r>
            <a:endParaRPr lang="en-US" sz="1600" b="1" dirty="0">
              <a:solidFill>
                <a:srgbClr val="004CB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19" y="246973"/>
            <a:ext cx="848872" cy="7767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/>
          <a:srcRect l="30439" t="21914" r="32047" b="8734"/>
          <a:stretch/>
        </p:blipFill>
        <p:spPr>
          <a:xfrm>
            <a:off x="899010" y="1336007"/>
            <a:ext cx="4653317" cy="483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7820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315"/>
            <a:ext cx="12192000" cy="6923315"/>
          </a:xfrm>
          <a:prstGeom prst="rect">
            <a:avLst/>
          </a:prstGeom>
        </p:spPr>
      </p:pic>
      <p:sp>
        <p:nvSpPr>
          <p:cNvPr id="20" name="Прямоугольник 4">
            <a:extLst>
              <a:ext uri="{FF2B5EF4-FFF2-40B4-BE49-F238E27FC236}">
                <a16:creationId xmlns:a16="http://schemas.microsoft.com/office/drawing/2014/main" id="{E614CA74-A418-4C56-B77D-D74D2675C1A7}"/>
              </a:ext>
            </a:extLst>
          </p:cNvPr>
          <p:cNvSpPr/>
          <p:nvPr/>
        </p:nvSpPr>
        <p:spPr>
          <a:xfrm>
            <a:off x="0" y="-65315"/>
            <a:ext cx="12192000" cy="1221971"/>
          </a:xfrm>
          <a:prstGeom prst="rect">
            <a:avLst/>
          </a:prstGeom>
          <a:gradFill flip="none" rotWithShape="1">
            <a:gsLst>
              <a:gs pos="0">
                <a:srgbClr val="004FB0">
                  <a:shade val="30000"/>
                  <a:satMod val="115000"/>
                </a:srgbClr>
              </a:gs>
              <a:gs pos="50000">
                <a:srgbClr val="004FB0">
                  <a:shade val="67500"/>
                  <a:satMod val="115000"/>
                </a:srgbClr>
              </a:gs>
              <a:gs pos="100000">
                <a:srgbClr val="004FB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323483-60E0-477F-A0B7-362BF80CDEEF}"/>
              </a:ext>
            </a:extLst>
          </p:cNvPr>
          <p:cNvSpPr/>
          <p:nvPr/>
        </p:nvSpPr>
        <p:spPr>
          <a:xfrm>
            <a:off x="5930147" y="134730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endParaRPr lang="ru-RU" sz="240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130531" y="0"/>
            <a:ext cx="10951222" cy="130509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Электронные услуги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57544" y="2231898"/>
            <a:ext cx="56292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4C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стандарте государственных и муниципальных услуг рекомендуется указать, каким образом будет предоставляться государственная и муниципальная услуга, </a:t>
            </a:r>
            <a:r>
              <a:rPr lang="ru-RU" sz="1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включая ее предоставление в электронном формате в полном объеме либо частично.</a:t>
            </a:r>
          </a:p>
          <a:p>
            <a:pPr algn="ctr"/>
            <a:endParaRPr lang="ru-RU" sz="1600" b="1" dirty="0">
              <a:solidFill>
                <a:srgbClr val="004CB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>
                <a:solidFill>
                  <a:srgbClr val="004C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случае, если услуга предоставляется в электронном формате, указать сведения о форме оказываемой государственной и муниципальной услуги: </a:t>
            </a:r>
            <a:r>
              <a:rPr lang="ru-RU" sz="1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полностью автоматизированная, частично автоматизированная (стадии готовности электронной услуги)</a:t>
            </a:r>
            <a:r>
              <a:rPr lang="ru-RU" sz="1600" b="1" dirty="0">
                <a:solidFill>
                  <a:srgbClr val="004C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b="1" dirty="0">
              <a:solidFill>
                <a:srgbClr val="004CB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19" y="246973"/>
            <a:ext cx="848872" cy="7767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/>
          <a:srcRect l="30439" t="21914" r="32047" b="8734"/>
          <a:stretch/>
        </p:blipFill>
        <p:spPr>
          <a:xfrm>
            <a:off x="899010" y="1336007"/>
            <a:ext cx="4653317" cy="483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5796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693"/>
            <a:ext cx="12192000" cy="6858000"/>
          </a:xfrm>
          <a:prstGeom prst="rect">
            <a:avLst/>
          </a:prstGeom>
        </p:spPr>
      </p:pic>
      <p:sp>
        <p:nvSpPr>
          <p:cNvPr id="5" name="Прямоугольник с двумя скругленными соседними углами 4"/>
          <p:cNvSpPr/>
          <p:nvPr/>
        </p:nvSpPr>
        <p:spPr>
          <a:xfrm rot="5400000">
            <a:off x="274165" y="-179795"/>
            <a:ext cx="809770" cy="1358103"/>
          </a:xfrm>
          <a:prstGeom prst="round2Same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62" y="6014395"/>
            <a:ext cx="1692418" cy="610162"/>
          </a:xfrm>
          <a:prstGeom prst="rect">
            <a:avLst/>
          </a:prstGeom>
        </p:spPr>
      </p:pic>
      <p:sp>
        <p:nvSpPr>
          <p:cNvPr id="34" name="Прямоугольник 4">
            <a:extLst>
              <a:ext uri="{FF2B5EF4-FFF2-40B4-BE49-F238E27FC236}">
                <a16:creationId xmlns:a16="http://schemas.microsoft.com/office/drawing/2014/main" id="{E614CA74-A418-4C56-B77D-D74D2675C1A7}"/>
              </a:ext>
            </a:extLst>
          </p:cNvPr>
          <p:cNvSpPr/>
          <p:nvPr/>
        </p:nvSpPr>
        <p:spPr>
          <a:xfrm>
            <a:off x="0" y="0"/>
            <a:ext cx="12192000" cy="913338"/>
          </a:xfrm>
          <a:prstGeom prst="rect">
            <a:avLst/>
          </a:prstGeom>
          <a:gradFill flip="none" rotWithShape="1">
            <a:gsLst>
              <a:gs pos="0">
                <a:srgbClr val="004FB0">
                  <a:shade val="30000"/>
                  <a:satMod val="115000"/>
                </a:srgbClr>
              </a:gs>
              <a:gs pos="50000">
                <a:srgbClr val="004FB0">
                  <a:shade val="67500"/>
                  <a:satMod val="115000"/>
                </a:srgbClr>
              </a:gs>
              <a:gs pos="100000">
                <a:srgbClr val="004FB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58102" y="225374"/>
            <a:ext cx="10287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стадии онлайновой готовности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71" y="34052"/>
            <a:ext cx="848872" cy="776746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581270"/>
              </p:ext>
            </p:extLst>
          </p:nvPr>
        </p:nvGraphicFramePr>
        <p:xfrm>
          <a:off x="1190843" y="1329962"/>
          <a:ext cx="9486380" cy="46844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99141">
                  <a:extLst>
                    <a:ext uri="{9D8B030D-6E8A-4147-A177-3AD203B41FA5}">
                      <a16:colId xmlns:a16="http://schemas.microsoft.com/office/drawing/2014/main" val="1555249526"/>
                    </a:ext>
                  </a:extLst>
                </a:gridCol>
                <a:gridCol w="7687239">
                  <a:extLst>
                    <a:ext uri="{9D8B030D-6E8A-4147-A177-3AD203B41FA5}">
                      <a16:colId xmlns:a16="http://schemas.microsoft.com/office/drawing/2014/main" val="2737126842"/>
                    </a:ext>
                  </a:extLst>
                </a:gridCol>
              </a:tblGrid>
              <a:tr h="6472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1000">
                          <a:effectLst/>
                        </a:rPr>
                        <a:t>Стадия готовности электронной услуги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1000">
                          <a:effectLst/>
                        </a:rPr>
                        <a:t>Требования к стадии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2077957"/>
                  </a:ext>
                </a:extLst>
              </a:tr>
              <a:tr h="479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1000">
                          <a:effectLst/>
                        </a:rPr>
                        <a:t>Ведомство не имеет публичного веб-сайта, либо такой сайт имеется, но не соответствует ни одному из критериев последующих стадий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4222772"/>
                  </a:ext>
                </a:extLst>
              </a:tr>
              <a:tr h="479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1000">
                          <a:effectLst/>
                        </a:rPr>
                        <a:t>Информация, необходимая для того, чтобы начать процедуру предоставления услуги, имеется на публично доступной веб-странице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2055535"/>
                  </a:ext>
                </a:extLst>
              </a:tr>
              <a:tr h="479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1000">
                          <a:effectLst/>
                        </a:rPr>
                        <a:t>С имеющейся веб-страницы можно загрузить форму заявки, бланк для инициирования получения услуги в бумажном формате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2857929"/>
                  </a:ext>
                </a:extLst>
              </a:tr>
              <a:tr h="6472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1000">
                          <a:effectLst/>
                        </a:rPr>
                        <a:t>Имеющаяся веб-страница имеет функциональную возможность заполнять заявку в электронной форме и принять ее к рассмотрению госорганом без распечатки на бумажном носителе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0696959"/>
                  </a:ext>
                </a:extLst>
              </a:tr>
              <a:tr h="1085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1000">
                          <a:effectLst/>
                        </a:rPr>
                        <a:t>Функциональные возможности имеющейся веб-страницы позволяют осуществить весь цикл получения электронной услуги исключительно электронным способом, включая электронную оплату налогов и сборов, через веб-сайт. Никакой другой административной процедуры, предусматривающей использование бумажных носителей или посещение ведомства лично, не предусмотрено.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358820"/>
                  </a:ext>
                </a:extLst>
              </a:tr>
              <a:tr h="8662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1000" dirty="0">
                          <a:effectLst/>
                        </a:rPr>
                        <a:t>Услуга полностью автоматизирована и от заявителя не требуется предоставление каких-либо документов, подтверждающих его данные и сведения. Эти сведения автоматически генерируются при подаче электронного заявления из АИС других органов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0849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86525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315"/>
            <a:ext cx="12192000" cy="6923315"/>
          </a:xfrm>
          <a:prstGeom prst="rect">
            <a:avLst/>
          </a:prstGeom>
        </p:spPr>
      </p:pic>
      <p:sp>
        <p:nvSpPr>
          <p:cNvPr id="20" name="Прямоугольник 4">
            <a:extLst>
              <a:ext uri="{FF2B5EF4-FFF2-40B4-BE49-F238E27FC236}">
                <a16:creationId xmlns:a16="http://schemas.microsoft.com/office/drawing/2014/main" id="{E614CA74-A418-4C56-B77D-D74D2675C1A7}"/>
              </a:ext>
            </a:extLst>
          </p:cNvPr>
          <p:cNvSpPr/>
          <p:nvPr/>
        </p:nvSpPr>
        <p:spPr>
          <a:xfrm>
            <a:off x="0" y="-65315"/>
            <a:ext cx="12192000" cy="1221971"/>
          </a:xfrm>
          <a:prstGeom prst="rect">
            <a:avLst/>
          </a:prstGeom>
          <a:gradFill flip="none" rotWithShape="1">
            <a:gsLst>
              <a:gs pos="0">
                <a:srgbClr val="004FB0">
                  <a:shade val="30000"/>
                  <a:satMod val="115000"/>
                </a:srgbClr>
              </a:gs>
              <a:gs pos="50000">
                <a:srgbClr val="004FB0">
                  <a:shade val="67500"/>
                  <a:satMod val="115000"/>
                </a:srgbClr>
              </a:gs>
              <a:gs pos="100000">
                <a:srgbClr val="004FB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323483-60E0-477F-A0B7-362BF80CDEEF}"/>
              </a:ext>
            </a:extLst>
          </p:cNvPr>
          <p:cNvSpPr/>
          <p:nvPr/>
        </p:nvSpPr>
        <p:spPr>
          <a:xfrm>
            <a:off x="5930147" y="134730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endParaRPr lang="ru-RU" sz="240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130531" y="0"/>
            <a:ext cx="10951222" cy="130509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Методическое руководство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проведению оптимизации процедур предоставления государственных и муниципальных услуг в электронном формате и предоставлению их через Государственный портал электронных услуг,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19" y="246973"/>
            <a:ext cx="848872" cy="7767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970" y="1156656"/>
            <a:ext cx="6602540" cy="1505843"/>
          </a:xfrm>
          <a:prstGeom prst="rect">
            <a:avLst/>
          </a:prstGeom>
        </p:spPr>
      </p:pic>
      <p:graphicFrame>
        <p:nvGraphicFramePr>
          <p:cNvPr id="10" name="Схема 9"/>
          <p:cNvGraphicFramePr/>
          <p:nvPr/>
        </p:nvGraphicFramePr>
        <p:xfrm>
          <a:off x="2884170" y="2693352"/>
          <a:ext cx="6423660" cy="1471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989359871"/>
              </p:ext>
            </p:extLst>
          </p:nvPr>
        </p:nvGraphicFramePr>
        <p:xfrm>
          <a:off x="4575059" y="4195500"/>
          <a:ext cx="6300470" cy="1448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3965795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315"/>
            <a:ext cx="12192000" cy="6923315"/>
          </a:xfrm>
          <a:prstGeom prst="rect">
            <a:avLst/>
          </a:prstGeom>
        </p:spPr>
      </p:pic>
      <p:sp>
        <p:nvSpPr>
          <p:cNvPr id="20" name="Прямоугольник 4">
            <a:extLst>
              <a:ext uri="{FF2B5EF4-FFF2-40B4-BE49-F238E27FC236}">
                <a16:creationId xmlns:a16="http://schemas.microsoft.com/office/drawing/2014/main" id="{E614CA74-A418-4C56-B77D-D74D2675C1A7}"/>
              </a:ext>
            </a:extLst>
          </p:cNvPr>
          <p:cNvSpPr/>
          <p:nvPr/>
        </p:nvSpPr>
        <p:spPr>
          <a:xfrm>
            <a:off x="0" y="-65315"/>
            <a:ext cx="12192000" cy="1221971"/>
          </a:xfrm>
          <a:prstGeom prst="rect">
            <a:avLst/>
          </a:prstGeom>
          <a:gradFill flip="none" rotWithShape="1">
            <a:gsLst>
              <a:gs pos="0">
                <a:srgbClr val="004FB0">
                  <a:shade val="30000"/>
                  <a:satMod val="115000"/>
                </a:srgbClr>
              </a:gs>
              <a:gs pos="50000">
                <a:srgbClr val="004FB0">
                  <a:shade val="67500"/>
                  <a:satMod val="115000"/>
                </a:srgbClr>
              </a:gs>
              <a:gs pos="100000">
                <a:srgbClr val="004FB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323483-60E0-477F-A0B7-362BF80CDEEF}"/>
              </a:ext>
            </a:extLst>
          </p:cNvPr>
          <p:cNvSpPr/>
          <p:nvPr/>
        </p:nvSpPr>
        <p:spPr>
          <a:xfrm>
            <a:off x="5930147" y="134730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endParaRPr lang="ru-RU" sz="240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130531" y="0"/>
            <a:ext cx="10951222" cy="130509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Методическое руководство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проведению оптимизации процедур предоставления государственных и муниципальных услуг в электронном формате и предоставлению их через Государственный портал электронных услуг,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19" y="246973"/>
            <a:ext cx="848872" cy="776746"/>
          </a:xfrm>
          <a:prstGeom prst="rect">
            <a:avLst/>
          </a:prstGeom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538511219"/>
              </p:ext>
            </p:extLst>
          </p:nvPr>
        </p:nvGraphicFramePr>
        <p:xfrm>
          <a:off x="5181888" y="1164997"/>
          <a:ext cx="6300470" cy="1448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2945765" y="2704782"/>
          <a:ext cx="6300470" cy="1448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4179304675"/>
              </p:ext>
            </p:extLst>
          </p:nvPr>
        </p:nvGraphicFramePr>
        <p:xfrm>
          <a:off x="438092" y="4689518"/>
          <a:ext cx="6300470" cy="1448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</p:spTree>
    <p:extLst>
      <p:ext uri="{BB962C8B-B14F-4D97-AF65-F5344CB8AC3E}">
        <p14:creationId xmlns:p14="http://schemas.microsoft.com/office/powerpoint/2010/main" val="25539932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693"/>
            <a:ext cx="12192000" cy="6858000"/>
          </a:xfrm>
          <a:prstGeom prst="rect">
            <a:avLst/>
          </a:prstGeom>
        </p:spPr>
      </p:pic>
      <p:sp>
        <p:nvSpPr>
          <p:cNvPr id="5" name="Прямоугольник с двумя скругленными соседними углами 4"/>
          <p:cNvSpPr/>
          <p:nvPr/>
        </p:nvSpPr>
        <p:spPr>
          <a:xfrm rot="5400000">
            <a:off x="274165" y="-179795"/>
            <a:ext cx="809770" cy="1358103"/>
          </a:xfrm>
          <a:prstGeom prst="round2Same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62" y="6014395"/>
            <a:ext cx="1692418" cy="610162"/>
          </a:xfrm>
          <a:prstGeom prst="rect">
            <a:avLst/>
          </a:prstGeom>
        </p:spPr>
      </p:pic>
      <p:sp>
        <p:nvSpPr>
          <p:cNvPr id="34" name="Прямоугольник 4">
            <a:extLst>
              <a:ext uri="{FF2B5EF4-FFF2-40B4-BE49-F238E27FC236}">
                <a16:creationId xmlns:a16="http://schemas.microsoft.com/office/drawing/2014/main" id="{E614CA74-A418-4C56-B77D-D74D2675C1A7}"/>
              </a:ext>
            </a:extLst>
          </p:cNvPr>
          <p:cNvSpPr/>
          <p:nvPr/>
        </p:nvSpPr>
        <p:spPr>
          <a:xfrm>
            <a:off x="0" y="0"/>
            <a:ext cx="12192000" cy="913338"/>
          </a:xfrm>
          <a:prstGeom prst="rect">
            <a:avLst/>
          </a:prstGeom>
          <a:gradFill flip="none" rotWithShape="1">
            <a:gsLst>
              <a:gs pos="0">
                <a:srgbClr val="004FB0">
                  <a:shade val="30000"/>
                  <a:satMod val="115000"/>
                </a:srgbClr>
              </a:gs>
              <a:gs pos="50000">
                <a:srgbClr val="004FB0">
                  <a:shade val="67500"/>
                  <a:satMod val="115000"/>
                </a:srgbClr>
              </a:gs>
              <a:gs pos="100000">
                <a:srgbClr val="004FB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58102" y="225374"/>
            <a:ext cx="10287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Электронные услуги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71" y="34052"/>
            <a:ext cx="848872" cy="77674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1971" y="2432815"/>
            <a:ext cx="11388503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результат услуги имеет физическое воплощение, то услуга оказывается в электронном формате на стадии приема заявки, обмена информацией и уведомления о готовности результата.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454" y="1511172"/>
            <a:ext cx="648395" cy="64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3972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10073</TotalTime>
  <Words>606</Words>
  <Application>Microsoft Office PowerPoint</Application>
  <PresentationFormat>Широкоэкранный</PresentationFormat>
  <Paragraphs>104</Paragraphs>
  <Slides>13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Times New Roman</vt:lpstr>
      <vt:lpstr>Roboto Medium</vt:lpstr>
      <vt:lpstr>Calibri Light</vt:lpstr>
      <vt:lpstr>Calibri</vt:lpstr>
      <vt:lpstr>Тема Office</vt:lpstr>
      <vt:lpstr>Презентация PowerPoint</vt:lpstr>
      <vt:lpstr>Электронная услуга (статья 3 Закона Кыргызской Республики «О государственных и муниципальных услугах»)</vt:lpstr>
      <vt:lpstr>Электронные услуги (статья 15)</vt:lpstr>
      <vt:lpstr>Электронные услуги</vt:lpstr>
      <vt:lpstr>Электронные услуги</vt:lpstr>
      <vt:lpstr>Презентация PowerPoint</vt:lpstr>
      <vt:lpstr>Методическое руководство по проведению оптимизации процедур предоставления государственных и муниципальных услуг в электронном формате и предоставлению их через Государственный портал электронных услуг,</vt:lpstr>
      <vt:lpstr>Методическое руководство по проведению оптимизации процедур предоставления государственных и муниципальных услуг в электронном формате и предоставлению их через Государственный портал электронных услуг,</vt:lpstr>
      <vt:lpstr>Презентация PowerPoint</vt:lpstr>
      <vt:lpstr>СТАНДАРТЫ УСЛУГ </vt:lpstr>
      <vt:lpstr>СТАНДАРТЫ УСЛУГ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Tolomushov Imanmady</dc:creator>
  <cp:lastModifiedBy>Клии Омельченко</cp:lastModifiedBy>
  <cp:revision>324</cp:revision>
  <cp:lastPrinted>2020-03-12T06:02:17Z</cp:lastPrinted>
  <dcterms:created xsi:type="dcterms:W3CDTF">2018-05-21T12:06:43Z</dcterms:created>
  <dcterms:modified xsi:type="dcterms:W3CDTF">2021-02-19T12:58:01Z</dcterms:modified>
</cp:coreProperties>
</file>